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5" r:id="rId2"/>
    <p:sldId id="443" r:id="rId3"/>
    <p:sldId id="447" r:id="rId4"/>
    <p:sldId id="446" r:id="rId5"/>
    <p:sldId id="448" r:id="rId6"/>
    <p:sldId id="449" r:id="rId7"/>
    <p:sldId id="450" r:id="rId8"/>
    <p:sldId id="451" r:id="rId9"/>
    <p:sldId id="452" r:id="rId10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D88"/>
    <a:srgbClr val="DDDDDD"/>
    <a:srgbClr val="FE7A7F"/>
    <a:srgbClr val="FEDAE2"/>
    <a:srgbClr val="F74F73"/>
    <a:srgbClr val="FF6994"/>
    <a:srgbClr val="FDFCD7"/>
    <a:srgbClr val="F97B7B"/>
    <a:srgbClr val="F75353"/>
    <a:srgbClr val="FF7D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211" autoAdjust="0"/>
    <p:restoredTop sz="85043" autoAdjust="0"/>
  </p:normalViewPr>
  <p:slideViewPr>
    <p:cSldViewPr snapToGrid="0">
      <p:cViewPr>
        <p:scale>
          <a:sx n="125" d="100"/>
          <a:sy n="125" d="100"/>
        </p:scale>
        <p:origin x="90" y="-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善仁 谷" userId="ebd55b26d75bc7ca" providerId="LiveId" clId="{53A55575-0D68-496E-A186-4B7A63874EE4}"/>
    <pc:docChg chg="undo custSel addSld delSld modSld">
      <pc:chgData name="善仁 谷" userId="ebd55b26d75bc7ca" providerId="LiveId" clId="{53A55575-0D68-496E-A186-4B7A63874EE4}" dt="2024-05-16T01:07:33.403" v="1575" actId="20577"/>
      <pc:docMkLst>
        <pc:docMk/>
      </pc:docMkLst>
      <pc:sldChg chg="modSp mod">
        <pc:chgData name="善仁 谷" userId="ebd55b26d75bc7ca" providerId="LiveId" clId="{53A55575-0D68-496E-A186-4B7A63874EE4}" dt="2024-05-16T00:22:33.278" v="2" actId="20577"/>
        <pc:sldMkLst>
          <pc:docMk/>
          <pc:sldMk cId="2985480908" sldId="295"/>
        </pc:sldMkLst>
        <pc:spChg chg="mod">
          <ac:chgData name="善仁 谷" userId="ebd55b26d75bc7ca" providerId="LiveId" clId="{53A55575-0D68-496E-A186-4B7A63874EE4}" dt="2024-05-16T00:22:33.278" v="2" actId="20577"/>
          <ac:spMkLst>
            <pc:docMk/>
            <pc:sldMk cId="2985480908" sldId="295"/>
            <ac:spMk id="3" creationId="{41F257A1-BF60-422A-8E15-0B3970D9C2AA}"/>
          </ac:spMkLst>
        </pc:spChg>
      </pc:sldChg>
      <pc:sldChg chg="del">
        <pc:chgData name="善仁 谷" userId="ebd55b26d75bc7ca" providerId="LiveId" clId="{53A55575-0D68-496E-A186-4B7A63874EE4}" dt="2024-05-16T00:22:36.993" v="3" actId="47"/>
        <pc:sldMkLst>
          <pc:docMk/>
          <pc:sldMk cId="1844521496" sldId="441"/>
        </pc:sldMkLst>
      </pc:sldChg>
      <pc:sldChg chg="del">
        <pc:chgData name="善仁 谷" userId="ebd55b26d75bc7ca" providerId="LiveId" clId="{53A55575-0D68-496E-A186-4B7A63874EE4}" dt="2024-05-16T00:23:27.746" v="4" actId="47"/>
        <pc:sldMkLst>
          <pc:docMk/>
          <pc:sldMk cId="342222188" sldId="442"/>
        </pc:sldMkLst>
      </pc:sldChg>
      <pc:sldChg chg="addSp delSp modSp mod">
        <pc:chgData name="善仁 谷" userId="ebd55b26d75bc7ca" providerId="LiveId" clId="{53A55575-0D68-496E-A186-4B7A63874EE4}" dt="2024-05-16T00:38:28.764" v="444" actId="14100"/>
        <pc:sldMkLst>
          <pc:docMk/>
          <pc:sldMk cId="519083015" sldId="443"/>
        </pc:sldMkLst>
        <pc:spChg chg="mod">
          <ac:chgData name="善仁 谷" userId="ebd55b26d75bc7ca" providerId="LiveId" clId="{53A55575-0D68-496E-A186-4B7A63874EE4}" dt="2024-05-16T00:38:28.764" v="444" actId="14100"/>
          <ac:spMkLst>
            <pc:docMk/>
            <pc:sldMk cId="519083015" sldId="443"/>
            <ac:spMk id="6" creationId="{70C6A7E1-3E9C-1333-A529-A60EA3982B7A}"/>
          </ac:spMkLst>
        </pc:spChg>
        <pc:spChg chg="add mod">
          <ac:chgData name="善仁 谷" userId="ebd55b26d75bc7ca" providerId="LiveId" clId="{53A55575-0D68-496E-A186-4B7A63874EE4}" dt="2024-05-16T00:37:10.200" v="331" actId="1076"/>
          <ac:spMkLst>
            <pc:docMk/>
            <pc:sldMk cId="519083015" sldId="443"/>
            <ac:spMk id="11" creationId="{2CC681F0-7EE7-1C18-4E85-4B7489C57C03}"/>
          </ac:spMkLst>
        </pc:spChg>
        <pc:spChg chg="add del">
          <ac:chgData name="善仁 谷" userId="ebd55b26d75bc7ca" providerId="LiveId" clId="{53A55575-0D68-496E-A186-4B7A63874EE4}" dt="2024-05-16T00:30:27.936" v="109" actId="478"/>
          <ac:spMkLst>
            <pc:docMk/>
            <pc:sldMk cId="519083015" sldId="443"/>
            <ac:spMk id="13" creationId="{4589211F-10CB-6046-76C6-0A2460791B69}"/>
          </ac:spMkLst>
        </pc:spChg>
        <pc:spChg chg="add del mod">
          <ac:chgData name="善仁 谷" userId="ebd55b26d75bc7ca" providerId="LiveId" clId="{53A55575-0D68-496E-A186-4B7A63874EE4}" dt="2024-05-16T00:30:41.846" v="112" actId="478"/>
          <ac:spMkLst>
            <pc:docMk/>
            <pc:sldMk cId="519083015" sldId="443"/>
            <ac:spMk id="15" creationId="{2A160CD7-F32A-EE2C-5E7E-1778EC9272B3}"/>
          </ac:spMkLst>
        </pc:spChg>
        <pc:spChg chg="add mod">
          <ac:chgData name="善仁 谷" userId="ebd55b26d75bc7ca" providerId="LiveId" clId="{53A55575-0D68-496E-A186-4B7A63874EE4}" dt="2024-05-16T00:37:10.200" v="331" actId="1076"/>
          <ac:spMkLst>
            <pc:docMk/>
            <pc:sldMk cId="519083015" sldId="443"/>
            <ac:spMk id="28" creationId="{6439DE44-F4C8-3C70-2894-79B675371457}"/>
          </ac:spMkLst>
        </pc:spChg>
        <pc:spChg chg="add mod">
          <ac:chgData name="善仁 谷" userId="ebd55b26d75bc7ca" providerId="LiveId" clId="{53A55575-0D68-496E-A186-4B7A63874EE4}" dt="2024-05-16T00:37:10.200" v="331" actId="1076"/>
          <ac:spMkLst>
            <pc:docMk/>
            <pc:sldMk cId="519083015" sldId="443"/>
            <ac:spMk id="29" creationId="{4A1AFC8B-B734-2DEB-F8B4-6AAC7FE3D7F4}"/>
          </ac:spMkLst>
        </pc:spChg>
        <pc:spChg chg="add mod">
          <ac:chgData name="善仁 谷" userId="ebd55b26d75bc7ca" providerId="LiveId" clId="{53A55575-0D68-496E-A186-4B7A63874EE4}" dt="2024-05-16T00:37:10.200" v="331" actId="1076"/>
          <ac:spMkLst>
            <pc:docMk/>
            <pc:sldMk cId="519083015" sldId="443"/>
            <ac:spMk id="30" creationId="{999F328F-50AA-DF64-7D84-7F4677F402FE}"/>
          </ac:spMkLst>
        </pc:spChg>
        <pc:spChg chg="add mod">
          <ac:chgData name="善仁 谷" userId="ebd55b26d75bc7ca" providerId="LiveId" clId="{53A55575-0D68-496E-A186-4B7A63874EE4}" dt="2024-05-16T00:37:10.200" v="331" actId="1076"/>
          <ac:spMkLst>
            <pc:docMk/>
            <pc:sldMk cId="519083015" sldId="443"/>
            <ac:spMk id="31" creationId="{EC11E0B4-335B-8544-425A-C19555578C22}"/>
          </ac:spMkLst>
        </pc:spChg>
        <pc:spChg chg="add mod">
          <ac:chgData name="善仁 谷" userId="ebd55b26d75bc7ca" providerId="LiveId" clId="{53A55575-0D68-496E-A186-4B7A63874EE4}" dt="2024-05-16T00:37:10.200" v="331" actId="1076"/>
          <ac:spMkLst>
            <pc:docMk/>
            <pc:sldMk cId="519083015" sldId="443"/>
            <ac:spMk id="36" creationId="{3108AF26-719F-5EFF-42C7-B53206C36FAC}"/>
          </ac:spMkLst>
        </pc:spChg>
        <pc:spChg chg="add mod">
          <ac:chgData name="善仁 谷" userId="ebd55b26d75bc7ca" providerId="LiveId" clId="{53A55575-0D68-496E-A186-4B7A63874EE4}" dt="2024-05-16T00:37:10.200" v="331" actId="1076"/>
          <ac:spMkLst>
            <pc:docMk/>
            <pc:sldMk cId="519083015" sldId="443"/>
            <ac:spMk id="37" creationId="{567B62C7-2BE8-938F-A643-266D6B628447}"/>
          </ac:spMkLst>
        </pc:spChg>
        <pc:spChg chg="add mod">
          <ac:chgData name="善仁 谷" userId="ebd55b26d75bc7ca" providerId="LiveId" clId="{53A55575-0D68-496E-A186-4B7A63874EE4}" dt="2024-05-16T00:37:10.200" v="331" actId="1076"/>
          <ac:spMkLst>
            <pc:docMk/>
            <pc:sldMk cId="519083015" sldId="443"/>
            <ac:spMk id="38" creationId="{E0D0D536-17B6-BE9D-FF3E-5264E8926DB9}"/>
          </ac:spMkLst>
        </pc:spChg>
        <pc:picChg chg="add mod modCrop">
          <ac:chgData name="善仁 谷" userId="ebd55b26d75bc7ca" providerId="LiveId" clId="{53A55575-0D68-496E-A186-4B7A63874EE4}" dt="2024-05-16T00:37:10.200" v="331" actId="1076"/>
          <ac:picMkLst>
            <pc:docMk/>
            <pc:sldMk cId="519083015" sldId="443"/>
            <ac:picMk id="2" creationId="{91D5FA65-F674-4AD6-B0FD-8DB2B05EEA3E}"/>
          </ac:picMkLst>
        </pc:picChg>
        <pc:picChg chg="add del mod ord modCrop">
          <ac:chgData name="善仁 谷" userId="ebd55b26d75bc7ca" providerId="LiveId" clId="{53A55575-0D68-496E-A186-4B7A63874EE4}" dt="2024-05-16T00:37:10.200" v="331" actId="1076"/>
          <ac:picMkLst>
            <pc:docMk/>
            <pc:sldMk cId="519083015" sldId="443"/>
            <ac:picMk id="3" creationId="{54505158-64A4-25F3-7029-5CFED627D57F}"/>
          </ac:picMkLst>
        </pc:picChg>
        <pc:picChg chg="mod ord">
          <ac:chgData name="善仁 谷" userId="ebd55b26d75bc7ca" providerId="LiveId" clId="{53A55575-0D68-496E-A186-4B7A63874EE4}" dt="2024-05-16T00:25:56.972" v="24" actId="171"/>
          <ac:picMkLst>
            <pc:docMk/>
            <pc:sldMk cId="519083015" sldId="443"/>
            <ac:picMk id="5" creationId="{3BC93F80-897E-FAF4-0EF9-5B9EF1916607}"/>
          </ac:picMkLst>
        </pc:picChg>
        <pc:picChg chg="add mod">
          <ac:chgData name="善仁 谷" userId="ebd55b26d75bc7ca" providerId="LiveId" clId="{53A55575-0D68-496E-A186-4B7A63874EE4}" dt="2024-05-16T00:37:10.200" v="331" actId="1076"/>
          <ac:picMkLst>
            <pc:docMk/>
            <pc:sldMk cId="519083015" sldId="443"/>
            <ac:picMk id="7" creationId="{D5CE2872-0C35-41CB-2654-2A1E1295F50A}"/>
          </ac:picMkLst>
        </pc:picChg>
        <pc:picChg chg="add mod">
          <ac:chgData name="善仁 谷" userId="ebd55b26d75bc7ca" providerId="LiveId" clId="{53A55575-0D68-496E-A186-4B7A63874EE4}" dt="2024-05-16T00:37:10.200" v="331" actId="1076"/>
          <ac:picMkLst>
            <pc:docMk/>
            <pc:sldMk cId="519083015" sldId="443"/>
            <ac:picMk id="9" creationId="{047E0024-16FF-60FF-1278-90E7DD881541}"/>
          </ac:picMkLst>
        </pc:picChg>
        <pc:picChg chg="add mod">
          <ac:chgData name="善仁 谷" userId="ebd55b26d75bc7ca" providerId="LiveId" clId="{53A55575-0D68-496E-A186-4B7A63874EE4}" dt="2024-05-16T00:37:10.200" v="331" actId="1076"/>
          <ac:picMkLst>
            <pc:docMk/>
            <pc:sldMk cId="519083015" sldId="443"/>
            <ac:picMk id="10" creationId="{35F92F15-B561-C74A-1811-752D6D503F20}"/>
          </ac:picMkLst>
        </pc:picChg>
        <pc:picChg chg="add mod">
          <ac:chgData name="善仁 谷" userId="ebd55b26d75bc7ca" providerId="LiveId" clId="{53A55575-0D68-496E-A186-4B7A63874EE4}" dt="2024-05-16T00:37:10.200" v="331" actId="1076"/>
          <ac:picMkLst>
            <pc:docMk/>
            <pc:sldMk cId="519083015" sldId="443"/>
            <ac:picMk id="17" creationId="{81A42CE8-F6E4-E2EA-A0DA-25636A0B3F8A}"/>
          </ac:picMkLst>
        </pc:picChg>
        <pc:picChg chg="add mod">
          <ac:chgData name="善仁 谷" userId="ebd55b26d75bc7ca" providerId="LiveId" clId="{53A55575-0D68-496E-A186-4B7A63874EE4}" dt="2024-05-16T00:37:10.200" v="331" actId="1076"/>
          <ac:picMkLst>
            <pc:docMk/>
            <pc:sldMk cId="519083015" sldId="443"/>
            <ac:picMk id="19" creationId="{F7F4974B-88E2-77E2-9A10-54AC8BDB6945}"/>
          </ac:picMkLst>
        </pc:picChg>
        <pc:picChg chg="add mod">
          <ac:chgData name="善仁 谷" userId="ebd55b26d75bc7ca" providerId="LiveId" clId="{53A55575-0D68-496E-A186-4B7A63874EE4}" dt="2024-05-16T00:37:10.200" v="331" actId="1076"/>
          <ac:picMkLst>
            <pc:docMk/>
            <pc:sldMk cId="519083015" sldId="443"/>
            <ac:picMk id="22" creationId="{98DFFBAC-0D45-F879-46B9-EB8A4E956959}"/>
          </ac:picMkLst>
        </pc:picChg>
        <pc:picChg chg="add mod">
          <ac:chgData name="善仁 谷" userId="ebd55b26d75bc7ca" providerId="LiveId" clId="{53A55575-0D68-496E-A186-4B7A63874EE4}" dt="2024-05-16T00:37:10.200" v="331" actId="1076"/>
          <ac:picMkLst>
            <pc:docMk/>
            <pc:sldMk cId="519083015" sldId="443"/>
            <ac:picMk id="24" creationId="{163BC13C-4669-EAA4-AADB-308114B8AD9A}"/>
          </ac:picMkLst>
        </pc:picChg>
        <pc:picChg chg="add mod">
          <ac:chgData name="善仁 谷" userId="ebd55b26d75bc7ca" providerId="LiveId" clId="{53A55575-0D68-496E-A186-4B7A63874EE4}" dt="2024-05-16T00:37:10.200" v="331" actId="1076"/>
          <ac:picMkLst>
            <pc:docMk/>
            <pc:sldMk cId="519083015" sldId="443"/>
            <ac:picMk id="25" creationId="{F80565FD-F253-CC08-0A09-053401473F27}"/>
          </ac:picMkLst>
        </pc:picChg>
        <pc:picChg chg="add mod">
          <ac:chgData name="善仁 谷" userId="ebd55b26d75bc7ca" providerId="LiveId" clId="{53A55575-0D68-496E-A186-4B7A63874EE4}" dt="2024-05-16T00:37:10.200" v="331" actId="1076"/>
          <ac:picMkLst>
            <pc:docMk/>
            <pc:sldMk cId="519083015" sldId="443"/>
            <ac:picMk id="26" creationId="{1ACB65DC-E421-258A-BD7F-5970CA888B5A}"/>
          </ac:picMkLst>
        </pc:picChg>
        <pc:picChg chg="add mod">
          <ac:chgData name="善仁 谷" userId="ebd55b26d75bc7ca" providerId="LiveId" clId="{53A55575-0D68-496E-A186-4B7A63874EE4}" dt="2024-05-16T00:37:10.200" v="331" actId="1076"/>
          <ac:picMkLst>
            <pc:docMk/>
            <pc:sldMk cId="519083015" sldId="443"/>
            <ac:picMk id="27" creationId="{2A3F9895-FB8B-3A4B-5BF6-F04EF24F3B73}"/>
          </ac:picMkLst>
        </pc:picChg>
        <pc:picChg chg="add mod ord">
          <ac:chgData name="善仁 谷" userId="ebd55b26d75bc7ca" providerId="LiveId" clId="{53A55575-0D68-496E-A186-4B7A63874EE4}" dt="2024-05-16T00:37:10.200" v="331" actId="1076"/>
          <ac:picMkLst>
            <pc:docMk/>
            <pc:sldMk cId="519083015" sldId="443"/>
            <ac:picMk id="33" creationId="{7C863767-C308-9C74-012B-47A2C7A47C0E}"/>
          </ac:picMkLst>
        </pc:picChg>
        <pc:picChg chg="add mod ord">
          <ac:chgData name="善仁 谷" userId="ebd55b26d75bc7ca" providerId="LiveId" clId="{53A55575-0D68-496E-A186-4B7A63874EE4}" dt="2024-05-16T00:37:10.200" v="331" actId="1076"/>
          <ac:picMkLst>
            <pc:docMk/>
            <pc:sldMk cId="519083015" sldId="443"/>
            <ac:picMk id="35" creationId="{D7338075-E0E6-199F-7D89-D18FAA8D8041}"/>
          </ac:picMkLst>
        </pc:picChg>
        <pc:picChg chg="add mod">
          <ac:chgData name="善仁 谷" userId="ebd55b26d75bc7ca" providerId="LiveId" clId="{53A55575-0D68-496E-A186-4B7A63874EE4}" dt="2024-05-16T00:37:23.572" v="336" actId="14100"/>
          <ac:picMkLst>
            <pc:docMk/>
            <pc:sldMk cId="519083015" sldId="443"/>
            <ac:picMk id="40" creationId="{6EB86B78-55B5-26AB-C7D4-ED248A853E9D}"/>
          </ac:picMkLst>
        </pc:picChg>
        <pc:picChg chg="add mod">
          <ac:chgData name="善仁 谷" userId="ebd55b26d75bc7ca" providerId="LiveId" clId="{53A55575-0D68-496E-A186-4B7A63874EE4}" dt="2024-05-16T00:37:32.413" v="340" actId="14100"/>
          <ac:picMkLst>
            <pc:docMk/>
            <pc:sldMk cId="519083015" sldId="443"/>
            <ac:picMk id="42" creationId="{AE68037C-283B-A29D-2F8E-F1BAEE8A9E29}"/>
          </ac:picMkLst>
        </pc:picChg>
        <pc:picChg chg="add mod">
          <ac:chgData name="善仁 谷" userId="ebd55b26d75bc7ca" providerId="LiveId" clId="{53A55575-0D68-496E-A186-4B7A63874EE4}" dt="2024-05-16T00:37:35.614" v="341" actId="571"/>
          <ac:picMkLst>
            <pc:docMk/>
            <pc:sldMk cId="519083015" sldId="443"/>
            <ac:picMk id="43" creationId="{75981D4A-B29B-DC4F-069F-E86B2A2E0FB2}"/>
          </ac:picMkLst>
        </pc:picChg>
        <pc:picChg chg="del">
          <ac:chgData name="善仁 谷" userId="ebd55b26d75bc7ca" providerId="LiveId" clId="{53A55575-0D68-496E-A186-4B7A63874EE4}" dt="2024-05-16T00:27:11.070" v="39" actId="478"/>
          <ac:picMkLst>
            <pc:docMk/>
            <pc:sldMk cId="519083015" sldId="443"/>
            <ac:picMk id="1055" creationId="{2E5FBA1B-EFF1-1587-7AC5-55A4CA65943A}"/>
          </ac:picMkLst>
        </pc:picChg>
      </pc:sldChg>
      <pc:sldChg chg="del">
        <pc:chgData name="善仁 谷" userId="ebd55b26d75bc7ca" providerId="LiveId" clId="{53A55575-0D68-496E-A186-4B7A63874EE4}" dt="2024-05-16T00:23:42.140" v="6" actId="47"/>
        <pc:sldMkLst>
          <pc:docMk/>
          <pc:sldMk cId="3926196338" sldId="444"/>
        </pc:sldMkLst>
      </pc:sldChg>
      <pc:sldChg chg="del">
        <pc:chgData name="善仁 谷" userId="ebd55b26d75bc7ca" providerId="LiveId" clId="{53A55575-0D68-496E-A186-4B7A63874EE4}" dt="2024-05-16T00:23:35.662" v="5" actId="47"/>
        <pc:sldMkLst>
          <pc:docMk/>
          <pc:sldMk cId="2727989063" sldId="445"/>
        </pc:sldMkLst>
      </pc:sldChg>
      <pc:sldChg chg="modSp mod">
        <pc:chgData name="善仁 谷" userId="ebd55b26d75bc7ca" providerId="LiveId" clId="{53A55575-0D68-496E-A186-4B7A63874EE4}" dt="2024-05-16T00:56:44.764" v="1174" actId="1076"/>
        <pc:sldMkLst>
          <pc:docMk/>
          <pc:sldMk cId="321857407" sldId="446"/>
        </pc:sldMkLst>
        <pc:picChg chg="mod">
          <ac:chgData name="善仁 谷" userId="ebd55b26d75bc7ca" providerId="LiveId" clId="{53A55575-0D68-496E-A186-4B7A63874EE4}" dt="2024-05-16T00:56:44.764" v="1174" actId="1076"/>
          <ac:picMkLst>
            <pc:docMk/>
            <pc:sldMk cId="321857407" sldId="446"/>
            <ac:picMk id="15" creationId="{F1B97A77-CEC5-6DB4-1EA4-A8D967765765}"/>
          </ac:picMkLst>
        </pc:picChg>
      </pc:sldChg>
      <pc:sldChg chg="addSp delSp modSp add mod">
        <pc:chgData name="善仁 谷" userId="ebd55b26d75bc7ca" providerId="LiveId" clId="{53A55575-0D68-496E-A186-4B7A63874EE4}" dt="2024-05-16T00:55:02.105" v="1172" actId="20577"/>
        <pc:sldMkLst>
          <pc:docMk/>
          <pc:sldMk cId="3266129076" sldId="447"/>
        </pc:sldMkLst>
        <pc:spChg chg="mod">
          <ac:chgData name="善仁 谷" userId="ebd55b26d75bc7ca" providerId="LiveId" clId="{53A55575-0D68-496E-A186-4B7A63874EE4}" dt="2024-05-16T00:39:56.295" v="513" actId="1076"/>
          <ac:spMkLst>
            <pc:docMk/>
            <pc:sldMk cId="3266129076" sldId="447"/>
            <ac:spMk id="6" creationId="{70C6A7E1-3E9C-1333-A529-A60EA3982B7A}"/>
          </ac:spMkLst>
        </pc:spChg>
        <pc:spChg chg="del mod">
          <ac:chgData name="善仁 谷" userId="ebd55b26d75bc7ca" providerId="LiveId" clId="{53A55575-0D68-496E-A186-4B7A63874EE4}" dt="2024-05-16T00:39:32.809" v="486" actId="478"/>
          <ac:spMkLst>
            <pc:docMk/>
            <pc:sldMk cId="3266129076" sldId="447"/>
            <ac:spMk id="11" creationId="{2CC681F0-7EE7-1C18-4E85-4B7489C57C03}"/>
          </ac:spMkLst>
        </pc:spChg>
        <pc:spChg chg="add mod">
          <ac:chgData name="善仁 谷" userId="ebd55b26d75bc7ca" providerId="LiveId" clId="{53A55575-0D68-496E-A186-4B7A63874EE4}" dt="2024-05-16T00:55:02.105" v="1172" actId="20577"/>
          <ac:spMkLst>
            <pc:docMk/>
            <pc:sldMk cId="3266129076" sldId="447"/>
            <ac:spMk id="15" creationId="{A72940AF-09F1-FDC7-3B1C-DDE36675B56C}"/>
          </ac:spMkLst>
        </pc:spChg>
        <pc:spChg chg="add mod">
          <ac:chgData name="善仁 谷" userId="ebd55b26d75bc7ca" providerId="LiveId" clId="{53A55575-0D68-496E-A186-4B7A63874EE4}" dt="2024-05-16T00:52:24.054" v="1033" actId="207"/>
          <ac:spMkLst>
            <pc:docMk/>
            <pc:sldMk cId="3266129076" sldId="447"/>
            <ac:spMk id="16" creationId="{1474DDE4-43FE-BCE6-A68F-A8E856F42D80}"/>
          </ac:spMkLst>
        </pc:spChg>
        <pc:spChg chg="add mod">
          <ac:chgData name="善仁 谷" userId="ebd55b26d75bc7ca" providerId="LiveId" clId="{53A55575-0D68-496E-A186-4B7A63874EE4}" dt="2024-05-16T00:49:35.589" v="877" actId="207"/>
          <ac:spMkLst>
            <pc:docMk/>
            <pc:sldMk cId="3266129076" sldId="447"/>
            <ac:spMk id="18" creationId="{7CAF5160-2AD7-4B67-7D1D-B7DBB717A2D1}"/>
          </ac:spMkLst>
        </pc:spChg>
        <pc:spChg chg="mod">
          <ac:chgData name="善仁 谷" userId="ebd55b26d75bc7ca" providerId="LiveId" clId="{53A55575-0D68-496E-A186-4B7A63874EE4}" dt="2024-05-16T00:39:41.150" v="488" actId="1076"/>
          <ac:spMkLst>
            <pc:docMk/>
            <pc:sldMk cId="3266129076" sldId="447"/>
            <ac:spMk id="28" creationId="{6439DE44-F4C8-3C70-2894-79B675371457}"/>
          </ac:spMkLst>
        </pc:spChg>
        <pc:spChg chg="mod">
          <ac:chgData name="善仁 谷" userId="ebd55b26d75bc7ca" providerId="LiveId" clId="{53A55575-0D68-496E-A186-4B7A63874EE4}" dt="2024-05-16T00:39:41.150" v="488" actId="1076"/>
          <ac:spMkLst>
            <pc:docMk/>
            <pc:sldMk cId="3266129076" sldId="447"/>
            <ac:spMk id="29" creationId="{4A1AFC8B-B734-2DEB-F8B4-6AAC7FE3D7F4}"/>
          </ac:spMkLst>
        </pc:spChg>
        <pc:spChg chg="mod">
          <ac:chgData name="善仁 谷" userId="ebd55b26d75bc7ca" providerId="LiveId" clId="{53A55575-0D68-496E-A186-4B7A63874EE4}" dt="2024-05-16T00:39:41.150" v="488" actId="1076"/>
          <ac:spMkLst>
            <pc:docMk/>
            <pc:sldMk cId="3266129076" sldId="447"/>
            <ac:spMk id="30" creationId="{999F328F-50AA-DF64-7D84-7F4677F402FE}"/>
          </ac:spMkLst>
        </pc:spChg>
        <pc:spChg chg="del mod">
          <ac:chgData name="善仁 谷" userId="ebd55b26d75bc7ca" providerId="LiveId" clId="{53A55575-0D68-496E-A186-4B7A63874EE4}" dt="2024-05-16T00:39:32.809" v="486" actId="478"/>
          <ac:spMkLst>
            <pc:docMk/>
            <pc:sldMk cId="3266129076" sldId="447"/>
            <ac:spMk id="31" creationId="{EC11E0B4-335B-8544-425A-C19555578C22}"/>
          </ac:spMkLst>
        </pc:spChg>
        <pc:spChg chg="del mod">
          <ac:chgData name="善仁 谷" userId="ebd55b26d75bc7ca" providerId="LiveId" clId="{53A55575-0D68-496E-A186-4B7A63874EE4}" dt="2024-05-16T00:39:32.809" v="486" actId="478"/>
          <ac:spMkLst>
            <pc:docMk/>
            <pc:sldMk cId="3266129076" sldId="447"/>
            <ac:spMk id="36" creationId="{3108AF26-719F-5EFF-42C7-B53206C36FAC}"/>
          </ac:spMkLst>
        </pc:spChg>
        <pc:spChg chg="del mod">
          <ac:chgData name="善仁 谷" userId="ebd55b26d75bc7ca" providerId="LiveId" clId="{53A55575-0D68-496E-A186-4B7A63874EE4}" dt="2024-05-16T00:39:32.809" v="486" actId="478"/>
          <ac:spMkLst>
            <pc:docMk/>
            <pc:sldMk cId="3266129076" sldId="447"/>
            <ac:spMk id="37" creationId="{567B62C7-2BE8-938F-A643-266D6B628447}"/>
          </ac:spMkLst>
        </pc:spChg>
        <pc:spChg chg="del mod">
          <ac:chgData name="善仁 谷" userId="ebd55b26d75bc7ca" providerId="LiveId" clId="{53A55575-0D68-496E-A186-4B7A63874EE4}" dt="2024-05-16T00:39:32.809" v="486" actId="478"/>
          <ac:spMkLst>
            <pc:docMk/>
            <pc:sldMk cId="3266129076" sldId="447"/>
            <ac:spMk id="38" creationId="{E0D0D536-17B6-BE9D-FF3E-5264E8926DB9}"/>
          </ac:spMkLst>
        </pc:spChg>
        <pc:picChg chg="mod">
          <ac:chgData name="善仁 谷" userId="ebd55b26d75bc7ca" providerId="LiveId" clId="{53A55575-0D68-496E-A186-4B7A63874EE4}" dt="2024-05-16T00:39:41.150" v="488" actId="1076"/>
          <ac:picMkLst>
            <pc:docMk/>
            <pc:sldMk cId="3266129076" sldId="447"/>
            <ac:picMk id="2" creationId="{91D5FA65-F674-4AD6-B0FD-8DB2B05EEA3E}"/>
          </ac:picMkLst>
        </pc:picChg>
        <pc:picChg chg="mod ord modCrop">
          <ac:chgData name="善仁 谷" userId="ebd55b26d75bc7ca" providerId="LiveId" clId="{53A55575-0D68-496E-A186-4B7A63874EE4}" dt="2024-05-16T00:39:47.062" v="510" actId="170"/>
          <ac:picMkLst>
            <pc:docMk/>
            <pc:sldMk cId="3266129076" sldId="447"/>
            <ac:picMk id="3" creationId="{54505158-64A4-25F3-7029-5CFED627D57F}"/>
          </ac:picMkLst>
        </pc:picChg>
        <pc:picChg chg="mod">
          <ac:chgData name="善仁 谷" userId="ebd55b26d75bc7ca" providerId="LiveId" clId="{53A55575-0D68-496E-A186-4B7A63874EE4}" dt="2024-05-16T00:39:53.807" v="512" actId="1076"/>
          <ac:picMkLst>
            <pc:docMk/>
            <pc:sldMk cId="3266129076" sldId="447"/>
            <ac:picMk id="5" creationId="{3BC93F80-897E-FAF4-0EF9-5B9EF1916607}"/>
          </ac:picMkLst>
        </pc:picChg>
        <pc:picChg chg="del mod">
          <ac:chgData name="善仁 谷" userId="ebd55b26d75bc7ca" providerId="LiveId" clId="{53A55575-0D68-496E-A186-4B7A63874EE4}" dt="2024-05-16T00:39:32.809" v="486" actId="478"/>
          <ac:picMkLst>
            <pc:docMk/>
            <pc:sldMk cId="3266129076" sldId="447"/>
            <ac:picMk id="7" creationId="{D5CE2872-0C35-41CB-2654-2A1E1295F50A}"/>
          </ac:picMkLst>
        </pc:picChg>
        <pc:picChg chg="add mod">
          <ac:chgData name="善仁 谷" userId="ebd55b26d75bc7ca" providerId="LiveId" clId="{53A55575-0D68-496E-A186-4B7A63874EE4}" dt="2024-05-16T00:41:00.696" v="517" actId="14100"/>
          <ac:picMkLst>
            <pc:docMk/>
            <pc:sldMk cId="3266129076" sldId="447"/>
            <ac:picMk id="8" creationId="{E67D632E-AD51-D86E-148B-65109E595D34}"/>
          </ac:picMkLst>
        </pc:picChg>
        <pc:picChg chg="del mod">
          <ac:chgData name="善仁 谷" userId="ebd55b26d75bc7ca" providerId="LiveId" clId="{53A55575-0D68-496E-A186-4B7A63874EE4}" dt="2024-05-16T00:39:32.809" v="486" actId="478"/>
          <ac:picMkLst>
            <pc:docMk/>
            <pc:sldMk cId="3266129076" sldId="447"/>
            <ac:picMk id="9" creationId="{047E0024-16FF-60FF-1278-90E7DD881541}"/>
          </ac:picMkLst>
        </pc:picChg>
        <pc:picChg chg="del mod">
          <ac:chgData name="善仁 谷" userId="ebd55b26d75bc7ca" providerId="LiveId" clId="{53A55575-0D68-496E-A186-4B7A63874EE4}" dt="2024-05-16T00:39:32.809" v="486" actId="478"/>
          <ac:picMkLst>
            <pc:docMk/>
            <pc:sldMk cId="3266129076" sldId="447"/>
            <ac:picMk id="10" creationId="{35F92F15-B561-C74A-1811-752D6D503F20}"/>
          </ac:picMkLst>
        </pc:picChg>
        <pc:picChg chg="add mod">
          <ac:chgData name="善仁 谷" userId="ebd55b26d75bc7ca" providerId="LiveId" clId="{53A55575-0D68-496E-A186-4B7A63874EE4}" dt="2024-05-16T00:41:10.689" v="521" actId="14100"/>
          <ac:picMkLst>
            <pc:docMk/>
            <pc:sldMk cId="3266129076" sldId="447"/>
            <ac:picMk id="13" creationId="{1EC9EC9C-49EC-AE84-9CC2-6845B65FFB5C}"/>
          </ac:picMkLst>
        </pc:picChg>
        <pc:picChg chg="add mod">
          <ac:chgData name="善仁 谷" userId="ebd55b26d75bc7ca" providerId="LiveId" clId="{53A55575-0D68-496E-A186-4B7A63874EE4}" dt="2024-05-16T00:41:12.670" v="522" actId="571"/>
          <ac:picMkLst>
            <pc:docMk/>
            <pc:sldMk cId="3266129076" sldId="447"/>
            <ac:picMk id="14" creationId="{0D52BD00-40DD-5201-A08C-81494EB25187}"/>
          </ac:picMkLst>
        </pc:picChg>
        <pc:picChg chg="del mod">
          <ac:chgData name="善仁 谷" userId="ebd55b26d75bc7ca" providerId="LiveId" clId="{53A55575-0D68-496E-A186-4B7A63874EE4}" dt="2024-05-16T00:39:32.809" v="486" actId="478"/>
          <ac:picMkLst>
            <pc:docMk/>
            <pc:sldMk cId="3266129076" sldId="447"/>
            <ac:picMk id="17" creationId="{81A42CE8-F6E4-E2EA-A0DA-25636A0B3F8A}"/>
          </ac:picMkLst>
        </pc:picChg>
        <pc:picChg chg="del mod">
          <ac:chgData name="善仁 谷" userId="ebd55b26d75bc7ca" providerId="LiveId" clId="{53A55575-0D68-496E-A186-4B7A63874EE4}" dt="2024-05-16T00:39:32.809" v="486" actId="478"/>
          <ac:picMkLst>
            <pc:docMk/>
            <pc:sldMk cId="3266129076" sldId="447"/>
            <ac:picMk id="19" creationId="{F7F4974B-88E2-77E2-9A10-54AC8BDB6945}"/>
          </ac:picMkLst>
        </pc:picChg>
        <pc:picChg chg="mod">
          <ac:chgData name="善仁 谷" userId="ebd55b26d75bc7ca" providerId="LiveId" clId="{53A55575-0D68-496E-A186-4B7A63874EE4}" dt="2024-05-16T00:39:41.150" v="488" actId="1076"/>
          <ac:picMkLst>
            <pc:docMk/>
            <pc:sldMk cId="3266129076" sldId="447"/>
            <ac:picMk id="22" creationId="{98DFFBAC-0D45-F879-46B9-EB8A4E956959}"/>
          </ac:picMkLst>
        </pc:picChg>
        <pc:picChg chg="mod">
          <ac:chgData name="善仁 谷" userId="ebd55b26d75bc7ca" providerId="LiveId" clId="{53A55575-0D68-496E-A186-4B7A63874EE4}" dt="2024-05-16T00:39:41.150" v="488" actId="1076"/>
          <ac:picMkLst>
            <pc:docMk/>
            <pc:sldMk cId="3266129076" sldId="447"/>
            <ac:picMk id="24" creationId="{163BC13C-4669-EAA4-AADB-308114B8AD9A}"/>
          </ac:picMkLst>
        </pc:picChg>
        <pc:picChg chg="mod">
          <ac:chgData name="善仁 谷" userId="ebd55b26d75bc7ca" providerId="LiveId" clId="{53A55575-0D68-496E-A186-4B7A63874EE4}" dt="2024-05-16T00:39:41.150" v="488" actId="1076"/>
          <ac:picMkLst>
            <pc:docMk/>
            <pc:sldMk cId="3266129076" sldId="447"/>
            <ac:picMk id="25" creationId="{F80565FD-F253-CC08-0A09-053401473F27}"/>
          </ac:picMkLst>
        </pc:picChg>
        <pc:picChg chg="mod">
          <ac:chgData name="善仁 谷" userId="ebd55b26d75bc7ca" providerId="LiveId" clId="{53A55575-0D68-496E-A186-4B7A63874EE4}" dt="2024-05-16T00:39:41.150" v="488" actId="1076"/>
          <ac:picMkLst>
            <pc:docMk/>
            <pc:sldMk cId="3266129076" sldId="447"/>
            <ac:picMk id="26" creationId="{1ACB65DC-E421-258A-BD7F-5970CA888B5A}"/>
          </ac:picMkLst>
        </pc:picChg>
        <pc:picChg chg="mod">
          <ac:chgData name="善仁 谷" userId="ebd55b26d75bc7ca" providerId="LiveId" clId="{53A55575-0D68-496E-A186-4B7A63874EE4}" dt="2024-05-16T00:39:41.150" v="488" actId="1076"/>
          <ac:picMkLst>
            <pc:docMk/>
            <pc:sldMk cId="3266129076" sldId="447"/>
            <ac:picMk id="27" creationId="{2A3F9895-FB8B-3A4B-5BF6-F04EF24F3B73}"/>
          </ac:picMkLst>
        </pc:picChg>
        <pc:picChg chg="del mod">
          <ac:chgData name="善仁 谷" userId="ebd55b26d75bc7ca" providerId="LiveId" clId="{53A55575-0D68-496E-A186-4B7A63874EE4}" dt="2024-05-16T00:39:32.809" v="486" actId="478"/>
          <ac:picMkLst>
            <pc:docMk/>
            <pc:sldMk cId="3266129076" sldId="447"/>
            <ac:picMk id="33" creationId="{7C863767-C308-9C74-012B-47A2C7A47C0E}"/>
          </ac:picMkLst>
        </pc:picChg>
        <pc:picChg chg="del mod">
          <ac:chgData name="善仁 谷" userId="ebd55b26d75bc7ca" providerId="LiveId" clId="{53A55575-0D68-496E-A186-4B7A63874EE4}" dt="2024-05-16T00:39:32.809" v="486" actId="478"/>
          <ac:picMkLst>
            <pc:docMk/>
            <pc:sldMk cId="3266129076" sldId="447"/>
            <ac:picMk id="35" creationId="{D7338075-E0E6-199F-7D89-D18FAA8D8041}"/>
          </ac:picMkLst>
        </pc:picChg>
        <pc:picChg chg="del mod">
          <ac:chgData name="善仁 谷" userId="ebd55b26d75bc7ca" providerId="LiveId" clId="{53A55575-0D68-496E-A186-4B7A63874EE4}" dt="2024-05-16T00:39:35.780" v="487" actId="478"/>
          <ac:picMkLst>
            <pc:docMk/>
            <pc:sldMk cId="3266129076" sldId="447"/>
            <ac:picMk id="40" creationId="{6EB86B78-55B5-26AB-C7D4-ED248A853E9D}"/>
          </ac:picMkLst>
        </pc:picChg>
        <pc:picChg chg="del mod">
          <ac:chgData name="善仁 谷" userId="ebd55b26d75bc7ca" providerId="LiveId" clId="{53A55575-0D68-496E-A186-4B7A63874EE4}" dt="2024-05-16T00:39:43.077" v="489" actId="478"/>
          <ac:picMkLst>
            <pc:docMk/>
            <pc:sldMk cId="3266129076" sldId="447"/>
            <ac:picMk id="42" creationId="{AE68037C-283B-A29D-2F8E-F1BAEE8A9E29}"/>
          </ac:picMkLst>
        </pc:picChg>
        <pc:picChg chg="del mod">
          <ac:chgData name="善仁 谷" userId="ebd55b26d75bc7ca" providerId="LiveId" clId="{53A55575-0D68-496E-A186-4B7A63874EE4}" dt="2024-05-16T00:39:43.789" v="490" actId="478"/>
          <ac:picMkLst>
            <pc:docMk/>
            <pc:sldMk cId="3266129076" sldId="447"/>
            <ac:picMk id="43" creationId="{75981D4A-B29B-DC4F-069F-E86B2A2E0FB2}"/>
          </ac:picMkLst>
        </pc:picChg>
      </pc:sldChg>
      <pc:sldChg chg="addSp delSp modSp add mod">
        <pc:chgData name="善仁 谷" userId="ebd55b26d75bc7ca" providerId="LiveId" clId="{53A55575-0D68-496E-A186-4B7A63874EE4}" dt="2024-05-16T01:01:48.744" v="1363" actId="20577"/>
        <pc:sldMkLst>
          <pc:docMk/>
          <pc:sldMk cId="1484153692" sldId="448"/>
        </pc:sldMkLst>
        <pc:spChg chg="del">
          <ac:chgData name="善仁 谷" userId="ebd55b26d75bc7ca" providerId="LiveId" clId="{53A55575-0D68-496E-A186-4B7A63874EE4}" dt="2024-05-16T00:56:59.570" v="1176" actId="478"/>
          <ac:spMkLst>
            <pc:docMk/>
            <pc:sldMk cId="1484153692" sldId="448"/>
            <ac:spMk id="6" creationId="{616612FC-E41C-AD3F-5C92-DEB64FCF85C4}"/>
          </ac:spMkLst>
        </pc:spChg>
        <pc:spChg chg="del">
          <ac:chgData name="善仁 谷" userId="ebd55b26d75bc7ca" providerId="LiveId" clId="{53A55575-0D68-496E-A186-4B7A63874EE4}" dt="2024-05-16T00:57:01.098" v="1178" actId="478"/>
          <ac:spMkLst>
            <pc:docMk/>
            <pc:sldMk cId="1484153692" sldId="448"/>
            <ac:spMk id="11" creationId="{E84787BE-0D07-8AF1-08C2-FF8C9B726D4A}"/>
          </ac:spMkLst>
        </pc:spChg>
        <pc:spChg chg="del">
          <ac:chgData name="善仁 谷" userId="ebd55b26d75bc7ca" providerId="LiveId" clId="{53A55575-0D68-496E-A186-4B7A63874EE4}" dt="2024-05-16T00:56:59.570" v="1176" actId="478"/>
          <ac:spMkLst>
            <pc:docMk/>
            <pc:sldMk cId="1484153692" sldId="448"/>
            <ac:spMk id="12" creationId="{09897D00-D3E3-4C0A-64B5-94B6AF69764A}"/>
          </ac:spMkLst>
        </pc:spChg>
        <pc:spChg chg="add mod">
          <ac:chgData name="善仁 谷" userId="ebd55b26d75bc7ca" providerId="LiveId" clId="{53A55575-0D68-496E-A186-4B7A63874EE4}" dt="2024-05-16T01:00:37.531" v="1279" actId="1035"/>
          <ac:spMkLst>
            <pc:docMk/>
            <pc:sldMk cId="1484153692" sldId="448"/>
            <ac:spMk id="14" creationId="{27D75739-DC6A-F68C-0F23-9C85778518B4}"/>
          </ac:spMkLst>
        </pc:spChg>
        <pc:spChg chg="add mod">
          <ac:chgData name="善仁 谷" userId="ebd55b26d75bc7ca" providerId="LiveId" clId="{53A55575-0D68-496E-A186-4B7A63874EE4}" dt="2024-05-16T00:59:04.978" v="1244" actId="1076"/>
          <ac:spMkLst>
            <pc:docMk/>
            <pc:sldMk cId="1484153692" sldId="448"/>
            <ac:spMk id="16" creationId="{21F25007-8227-D17C-E910-9BD559E1E882}"/>
          </ac:spMkLst>
        </pc:spChg>
        <pc:spChg chg="add mod">
          <ac:chgData name="善仁 谷" userId="ebd55b26d75bc7ca" providerId="LiveId" clId="{53A55575-0D68-496E-A186-4B7A63874EE4}" dt="2024-05-16T01:00:01.980" v="1272" actId="1076"/>
          <ac:spMkLst>
            <pc:docMk/>
            <pc:sldMk cId="1484153692" sldId="448"/>
            <ac:spMk id="18" creationId="{3B8D77D2-D6DD-7F73-878F-1965B9F45AF0}"/>
          </ac:spMkLst>
        </pc:spChg>
        <pc:spChg chg="add mod">
          <ac:chgData name="善仁 谷" userId="ebd55b26d75bc7ca" providerId="LiveId" clId="{53A55575-0D68-496E-A186-4B7A63874EE4}" dt="2024-05-16T01:00:48.827" v="1288" actId="1076"/>
          <ac:spMkLst>
            <pc:docMk/>
            <pc:sldMk cId="1484153692" sldId="448"/>
            <ac:spMk id="19" creationId="{52CFCD46-90EC-AE01-EA00-D1AC7AAE1B7C}"/>
          </ac:spMkLst>
        </pc:spChg>
        <pc:spChg chg="mod">
          <ac:chgData name="善仁 谷" userId="ebd55b26d75bc7ca" providerId="LiveId" clId="{53A55575-0D68-496E-A186-4B7A63874EE4}" dt="2024-05-16T00:57:52.034" v="1209" actId="20577"/>
          <ac:spMkLst>
            <pc:docMk/>
            <pc:sldMk cId="1484153692" sldId="448"/>
            <ac:spMk id="20" creationId="{B8CEF076-9430-A672-0000-1E851FF0FA30}"/>
          </ac:spMkLst>
        </pc:spChg>
        <pc:spChg chg="add mod">
          <ac:chgData name="善仁 谷" userId="ebd55b26d75bc7ca" providerId="LiveId" clId="{53A55575-0D68-496E-A186-4B7A63874EE4}" dt="2024-05-16T01:00:57.427" v="1297" actId="20577"/>
          <ac:spMkLst>
            <pc:docMk/>
            <pc:sldMk cId="1484153692" sldId="448"/>
            <ac:spMk id="21" creationId="{673F38E4-FAD5-4B19-D919-C6AE4D30BF9D}"/>
          </ac:spMkLst>
        </pc:spChg>
        <pc:spChg chg="add mod">
          <ac:chgData name="善仁 谷" userId="ebd55b26d75bc7ca" providerId="LiveId" clId="{53A55575-0D68-496E-A186-4B7A63874EE4}" dt="2024-05-16T01:01:10.710" v="1306" actId="20577"/>
          <ac:spMkLst>
            <pc:docMk/>
            <pc:sldMk cId="1484153692" sldId="448"/>
            <ac:spMk id="22" creationId="{C8833894-D8FA-7B9F-4E8C-1F048F735090}"/>
          </ac:spMkLst>
        </pc:spChg>
        <pc:spChg chg="add mod">
          <ac:chgData name="善仁 谷" userId="ebd55b26d75bc7ca" providerId="LiveId" clId="{53A55575-0D68-496E-A186-4B7A63874EE4}" dt="2024-05-16T01:01:48.744" v="1363" actId="20577"/>
          <ac:spMkLst>
            <pc:docMk/>
            <pc:sldMk cId="1484153692" sldId="448"/>
            <ac:spMk id="23" creationId="{882EB1CC-D6DB-B94C-1247-58DEF4E60C9A}"/>
          </ac:spMkLst>
        </pc:spChg>
        <pc:picChg chg="del mod">
          <ac:chgData name="善仁 谷" userId="ebd55b26d75bc7ca" providerId="LiveId" clId="{53A55575-0D68-496E-A186-4B7A63874EE4}" dt="2024-05-16T00:57:02.274" v="1181" actId="478"/>
          <ac:picMkLst>
            <pc:docMk/>
            <pc:sldMk cId="1484153692" sldId="448"/>
            <ac:picMk id="4" creationId="{5C80A517-897A-7B39-E1C8-80E24C67C800}"/>
          </ac:picMkLst>
        </pc:picChg>
        <pc:picChg chg="del">
          <ac:chgData name="善仁 谷" userId="ebd55b26d75bc7ca" providerId="LiveId" clId="{53A55575-0D68-496E-A186-4B7A63874EE4}" dt="2024-05-16T00:56:59.570" v="1176" actId="478"/>
          <ac:picMkLst>
            <pc:docMk/>
            <pc:sldMk cId="1484153692" sldId="448"/>
            <ac:picMk id="5" creationId="{C54FD05D-F0F9-2A13-F61B-343D02357C5B}"/>
          </ac:picMkLst>
        </pc:picChg>
        <pc:picChg chg="del">
          <ac:chgData name="善仁 谷" userId="ebd55b26d75bc7ca" providerId="LiveId" clId="{53A55575-0D68-496E-A186-4B7A63874EE4}" dt="2024-05-16T00:57:00.383" v="1177" actId="478"/>
          <ac:picMkLst>
            <pc:docMk/>
            <pc:sldMk cId="1484153692" sldId="448"/>
            <ac:picMk id="7" creationId="{A9DC5C67-F04C-6ECB-0AAB-63031AB0B2AA}"/>
          </ac:picMkLst>
        </pc:picChg>
        <pc:picChg chg="add mod">
          <ac:chgData name="善仁 谷" userId="ebd55b26d75bc7ca" providerId="LiveId" clId="{53A55575-0D68-496E-A186-4B7A63874EE4}" dt="2024-05-16T00:58:13.157" v="1213" actId="14100"/>
          <ac:picMkLst>
            <pc:docMk/>
            <pc:sldMk cId="1484153692" sldId="448"/>
            <ac:picMk id="8" creationId="{461742FA-91D1-4097-A7AB-089F6045EF9E}"/>
          </ac:picMkLst>
        </pc:picChg>
        <pc:picChg chg="add mod">
          <ac:chgData name="善仁 谷" userId="ebd55b26d75bc7ca" providerId="LiveId" clId="{53A55575-0D68-496E-A186-4B7A63874EE4}" dt="2024-05-16T00:58:17.796" v="1214" actId="571"/>
          <ac:picMkLst>
            <pc:docMk/>
            <pc:sldMk cId="1484153692" sldId="448"/>
            <ac:picMk id="9" creationId="{C27C41F6-EA55-71B5-7D92-AE9498CBCFF6}"/>
          </ac:picMkLst>
        </pc:picChg>
        <pc:picChg chg="del">
          <ac:chgData name="善仁 谷" userId="ebd55b26d75bc7ca" providerId="LiveId" clId="{53A55575-0D68-496E-A186-4B7A63874EE4}" dt="2024-05-16T00:57:01.554" v="1179" actId="478"/>
          <ac:picMkLst>
            <pc:docMk/>
            <pc:sldMk cId="1484153692" sldId="448"/>
            <ac:picMk id="10" creationId="{7840EFB3-37F0-D922-B314-E847916866E8}"/>
          </ac:picMkLst>
        </pc:picChg>
        <pc:picChg chg="add mod">
          <ac:chgData name="善仁 谷" userId="ebd55b26d75bc7ca" providerId="LiveId" clId="{53A55575-0D68-496E-A186-4B7A63874EE4}" dt="2024-05-16T00:58:21.196" v="1216" actId="14100"/>
          <ac:picMkLst>
            <pc:docMk/>
            <pc:sldMk cId="1484153692" sldId="448"/>
            <ac:picMk id="13" creationId="{432618B6-43C8-FA7E-E89F-DC1C8956B397}"/>
          </ac:picMkLst>
        </pc:picChg>
        <pc:picChg chg="mod">
          <ac:chgData name="善仁 谷" userId="ebd55b26d75bc7ca" providerId="LiveId" clId="{53A55575-0D68-496E-A186-4B7A63874EE4}" dt="2024-05-16T00:57:08.813" v="1185" actId="1076"/>
          <ac:picMkLst>
            <pc:docMk/>
            <pc:sldMk cId="1484153692" sldId="448"/>
            <ac:picMk id="15" creationId="{F1B97A77-CEC5-6DB4-1EA4-A8D967765765}"/>
          </ac:picMkLst>
        </pc:picChg>
        <pc:picChg chg="add mod">
          <ac:chgData name="善仁 谷" userId="ebd55b26d75bc7ca" providerId="LiveId" clId="{53A55575-0D68-496E-A186-4B7A63874EE4}" dt="2024-05-16T00:59:59.106" v="1271" actId="1076"/>
          <ac:picMkLst>
            <pc:docMk/>
            <pc:sldMk cId="1484153692" sldId="448"/>
            <ac:picMk id="17" creationId="{766A0D1E-1C2C-B4E2-401B-21B3C57E6F2F}"/>
          </ac:picMkLst>
        </pc:picChg>
      </pc:sldChg>
      <pc:sldChg chg="addSp modSp add mod">
        <pc:chgData name="善仁 谷" userId="ebd55b26d75bc7ca" providerId="LiveId" clId="{53A55575-0D68-496E-A186-4B7A63874EE4}" dt="2024-05-16T01:03:33.121" v="1418" actId="1035"/>
        <pc:sldMkLst>
          <pc:docMk/>
          <pc:sldMk cId="2783567316" sldId="449"/>
        </pc:sldMkLst>
        <pc:spChg chg="add mod">
          <ac:chgData name="善仁 谷" userId="ebd55b26d75bc7ca" providerId="LiveId" clId="{53A55575-0D68-496E-A186-4B7A63874EE4}" dt="2024-05-16T01:03:33.121" v="1418" actId="1035"/>
          <ac:spMkLst>
            <pc:docMk/>
            <pc:sldMk cId="2783567316" sldId="449"/>
            <ac:spMk id="5" creationId="{06CF5F9F-2C89-7784-7408-3A59CB7CD536}"/>
          </ac:spMkLst>
        </pc:spChg>
        <pc:spChg chg="mod">
          <ac:chgData name="善仁 谷" userId="ebd55b26d75bc7ca" providerId="LiveId" clId="{53A55575-0D68-496E-A186-4B7A63874EE4}" dt="2024-05-16T01:02:03.556" v="1386" actId="20577"/>
          <ac:spMkLst>
            <pc:docMk/>
            <pc:sldMk cId="2783567316" sldId="449"/>
            <ac:spMk id="19" creationId="{52CFCD46-90EC-AE01-EA00-D1AC7AAE1B7C}"/>
          </ac:spMkLst>
        </pc:spChg>
        <pc:spChg chg="mod">
          <ac:chgData name="善仁 谷" userId="ebd55b26d75bc7ca" providerId="LiveId" clId="{53A55575-0D68-496E-A186-4B7A63874EE4}" dt="2024-05-16T01:01:58.923" v="1383" actId="20577"/>
          <ac:spMkLst>
            <pc:docMk/>
            <pc:sldMk cId="2783567316" sldId="449"/>
            <ac:spMk id="20" creationId="{B8CEF076-9430-A672-0000-1E851FF0FA30}"/>
          </ac:spMkLst>
        </pc:spChg>
        <pc:spChg chg="mod">
          <ac:chgData name="善仁 谷" userId="ebd55b26d75bc7ca" providerId="LiveId" clId="{53A55575-0D68-496E-A186-4B7A63874EE4}" dt="2024-05-16T01:02:07.311" v="1389" actId="20577"/>
          <ac:spMkLst>
            <pc:docMk/>
            <pc:sldMk cId="2783567316" sldId="449"/>
            <ac:spMk id="21" creationId="{673F38E4-FAD5-4B19-D919-C6AE4D30BF9D}"/>
          </ac:spMkLst>
        </pc:spChg>
        <pc:spChg chg="mod">
          <ac:chgData name="善仁 谷" userId="ebd55b26d75bc7ca" providerId="LiveId" clId="{53A55575-0D68-496E-A186-4B7A63874EE4}" dt="2024-05-16T01:02:16.212" v="1396" actId="20577"/>
          <ac:spMkLst>
            <pc:docMk/>
            <pc:sldMk cId="2783567316" sldId="449"/>
            <ac:spMk id="22" creationId="{C8833894-D8FA-7B9F-4E8C-1F048F735090}"/>
          </ac:spMkLst>
        </pc:spChg>
        <pc:picChg chg="add mod">
          <ac:chgData name="善仁 谷" userId="ebd55b26d75bc7ca" providerId="LiveId" clId="{53A55575-0D68-496E-A186-4B7A63874EE4}" dt="2024-05-16T01:03:15.879" v="1411" actId="1076"/>
          <ac:picMkLst>
            <pc:docMk/>
            <pc:sldMk cId="2783567316" sldId="449"/>
            <ac:picMk id="4" creationId="{C9BA96FA-B11F-DA34-0386-F793EA57B529}"/>
          </ac:picMkLst>
        </pc:picChg>
      </pc:sldChg>
      <pc:sldChg chg="addSp modSp add mod">
        <pc:chgData name="善仁 谷" userId="ebd55b26d75bc7ca" providerId="LiveId" clId="{53A55575-0D68-496E-A186-4B7A63874EE4}" dt="2024-05-16T01:05:31.861" v="1469" actId="1038"/>
        <pc:sldMkLst>
          <pc:docMk/>
          <pc:sldMk cId="1316972616" sldId="450"/>
        </pc:sldMkLst>
        <pc:spChg chg="mod">
          <ac:chgData name="善仁 谷" userId="ebd55b26d75bc7ca" providerId="LiveId" clId="{53A55575-0D68-496E-A186-4B7A63874EE4}" dt="2024-05-16T01:04:34.257" v="1454" actId="20577"/>
          <ac:spMkLst>
            <pc:docMk/>
            <pc:sldMk cId="1316972616" sldId="450"/>
            <ac:spMk id="5" creationId="{06CF5F9F-2C89-7784-7408-3A59CB7CD536}"/>
          </ac:spMkLst>
        </pc:spChg>
        <pc:spChg chg="add mod">
          <ac:chgData name="善仁 谷" userId="ebd55b26d75bc7ca" providerId="LiveId" clId="{53A55575-0D68-496E-A186-4B7A63874EE4}" dt="2024-05-16T01:05:31.861" v="1469" actId="1038"/>
          <ac:spMkLst>
            <pc:docMk/>
            <pc:sldMk cId="1316972616" sldId="450"/>
            <ac:spMk id="7" creationId="{B8370EA6-E0C3-8CCB-1681-8A400BEBA098}"/>
          </ac:spMkLst>
        </pc:spChg>
        <pc:spChg chg="mod">
          <ac:chgData name="善仁 谷" userId="ebd55b26d75bc7ca" providerId="LiveId" clId="{53A55575-0D68-496E-A186-4B7A63874EE4}" dt="2024-05-16T01:04:07.825" v="1442" actId="20577"/>
          <ac:spMkLst>
            <pc:docMk/>
            <pc:sldMk cId="1316972616" sldId="450"/>
            <ac:spMk id="19" creationId="{52CFCD46-90EC-AE01-EA00-D1AC7AAE1B7C}"/>
          </ac:spMkLst>
        </pc:spChg>
        <pc:spChg chg="mod">
          <ac:chgData name="善仁 谷" userId="ebd55b26d75bc7ca" providerId="LiveId" clId="{53A55575-0D68-496E-A186-4B7A63874EE4}" dt="2024-05-16T01:03:59.988" v="1432" actId="20577"/>
          <ac:spMkLst>
            <pc:docMk/>
            <pc:sldMk cId="1316972616" sldId="450"/>
            <ac:spMk id="20" creationId="{B8CEF076-9430-A672-0000-1E851FF0FA30}"/>
          </ac:spMkLst>
        </pc:spChg>
        <pc:spChg chg="mod">
          <ac:chgData name="善仁 谷" userId="ebd55b26d75bc7ca" providerId="LiveId" clId="{53A55575-0D68-496E-A186-4B7A63874EE4}" dt="2024-05-16T01:04:05.002" v="1439" actId="20577"/>
          <ac:spMkLst>
            <pc:docMk/>
            <pc:sldMk cId="1316972616" sldId="450"/>
            <ac:spMk id="21" creationId="{673F38E4-FAD5-4B19-D919-C6AE4D30BF9D}"/>
          </ac:spMkLst>
        </pc:spChg>
        <pc:spChg chg="mod">
          <ac:chgData name="善仁 谷" userId="ebd55b26d75bc7ca" providerId="LiveId" clId="{53A55575-0D68-496E-A186-4B7A63874EE4}" dt="2024-05-16T01:04:29.937" v="1451" actId="1038"/>
          <ac:spMkLst>
            <pc:docMk/>
            <pc:sldMk cId="1316972616" sldId="450"/>
            <ac:spMk id="22" creationId="{C8833894-D8FA-7B9F-4E8C-1F048F735090}"/>
          </ac:spMkLst>
        </pc:spChg>
        <pc:picChg chg="add mod">
          <ac:chgData name="善仁 谷" userId="ebd55b26d75bc7ca" providerId="LiveId" clId="{53A55575-0D68-496E-A186-4B7A63874EE4}" dt="2024-05-16T01:05:19.847" v="1457" actId="14100"/>
          <ac:picMkLst>
            <pc:docMk/>
            <pc:sldMk cId="1316972616" sldId="450"/>
            <ac:picMk id="6" creationId="{50F910F9-296B-AF25-CBFE-5E1DF707A3D9}"/>
          </ac:picMkLst>
        </pc:picChg>
      </pc:sldChg>
      <pc:sldChg chg="modSp add mod">
        <pc:chgData name="善仁 谷" userId="ebd55b26d75bc7ca" providerId="LiveId" clId="{53A55575-0D68-496E-A186-4B7A63874EE4}" dt="2024-05-16T01:06:36.936" v="1514" actId="20577"/>
        <pc:sldMkLst>
          <pc:docMk/>
          <pc:sldMk cId="2505136960" sldId="451"/>
        </pc:sldMkLst>
        <pc:spChg chg="mod">
          <ac:chgData name="善仁 谷" userId="ebd55b26d75bc7ca" providerId="LiveId" clId="{53A55575-0D68-496E-A186-4B7A63874EE4}" dt="2024-05-16T01:06:27.598" v="1510" actId="20577"/>
          <ac:spMkLst>
            <pc:docMk/>
            <pc:sldMk cId="2505136960" sldId="451"/>
            <ac:spMk id="5" creationId="{06CF5F9F-2C89-7784-7408-3A59CB7CD536}"/>
          </ac:spMkLst>
        </pc:spChg>
        <pc:spChg chg="mod">
          <ac:chgData name="善仁 谷" userId="ebd55b26d75bc7ca" providerId="LiveId" clId="{53A55575-0D68-496E-A186-4B7A63874EE4}" dt="2024-05-16T01:06:30.393" v="1512" actId="20577"/>
          <ac:spMkLst>
            <pc:docMk/>
            <pc:sldMk cId="2505136960" sldId="451"/>
            <ac:spMk id="7" creationId="{B8370EA6-E0C3-8CCB-1681-8A400BEBA098}"/>
          </ac:spMkLst>
        </pc:spChg>
        <pc:spChg chg="mod">
          <ac:chgData name="善仁 谷" userId="ebd55b26d75bc7ca" providerId="LiveId" clId="{53A55575-0D68-496E-A186-4B7A63874EE4}" dt="2024-05-16T01:06:09.679" v="1487" actId="20577"/>
          <ac:spMkLst>
            <pc:docMk/>
            <pc:sldMk cId="2505136960" sldId="451"/>
            <ac:spMk id="19" creationId="{52CFCD46-90EC-AE01-EA00-D1AC7AAE1B7C}"/>
          </ac:spMkLst>
        </pc:spChg>
        <pc:spChg chg="mod">
          <ac:chgData name="善仁 谷" userId="ebd55b26d75bc7ca" providerId="LiveId" clId="{53A55575-0D68-496E-A186-4B7A63874EE4}" dt="2024-05-16T01:06:03.135" v="1479" actId="20577"/>
          <ac:spMkLst>
            <pc:docMk/>
            <pc:sldMk cId="2505136960" sldId="451"/>
            <ac:spMk id="20" creationId="{B8CEF076-9430-A672-0000-1E851FF0FA30}"/>
          </ac:spMkLst>
        </pc:spChg>
        <pc:spChg chg="mod">
          <ac:chgData name="善仁 谷" userId="ebd55b26d75bc7ca" providerId="LiveId" clId="{53A55575-0D68-496E-A186-4B7A63874EE4}" dt="2024-05-16T01:06:36.936" v="1514" actId="20577"/>
          <ac:spMkLst>
            <pc:docMk/>
            <pc:sldMk cId="2505136960" sldId="451"/>
            <ac:spMk id="21" creationId="{673F38E4-FAD5-4B19-D919-C6AE4D30BF9D}"/>
          </ac:spMkLst>
        </pc:spChg>
        <pc:spChg chg="mod">
          <ac:chgData name="善仁 谷" userId="ebd55b26d75bc7ca" providerId="LiveId" clId="{53A55575-0D68-496E-A186-4B7A63874EE4}" dt="2024-05-16T01:06:19.092" v="1498" actId="1037"/>
          <ac:spMkLst>
            <pc:docMk/>
            <pc:sldMk cId="2505136960" sldId="451"/>
            <ac:spMk id="22" creationId="{C8833894-D8FA-7B9F-4E8C-1F048F735090}"/>
          </ac:spMkLst>
        </pc:spChg>
      </pc:sldChg>
      <pc:sldChg chg="modSp add mod">
        <pc:chgData name="善仁 谷" userId="ebd55b26d75bc7ca" providerId="LiveId" clId="{53A55575-0D68-496E-A186-4B7A63874EE4}" dt="2024-05-16T01:07:33.403" v="1575" actId="20577"/>
        <pc:sldMkLst>
          <pc:docMk/>
          <pc:sldMk cId="2996949733" sldId="452"/>
        </pc:sldMkLst>
        <pc:spChg chg="mod">
          <ac:chgData name="善仁 谷" userId="ebd55b26d75bc7ca" providerId="LiveId" clId="{53A55575-0D68-496E-A186-4B7A63874EE4}" dt="2024-05-16T01:06:59.920" v="1550" actId="20577"/>
          <ac:spMkLst>
            <pc:docMk/>
            <pc:sldMk cId="2996949733" sldId="452"/>
            <ac:spMk id="5" creationId="{06CF5F9F-2C89-7784-7408-3A59CB7CD536}"/>
          </ac:spMkLst>
        </pc:spChg>
        <pc:spChg chg="mod">
          <ac:chgData name="善仁 谷" userId="ebd55b26d75bc7ca" providerId="LiveId" clId="{53A55575-0D68-496E-A186-4B7A63874EE4}" dt="2024-05-16T01:07:33.403" v="1575" actId="20577"/>
          <ac:spMkLst>
            <pc:docMk/>
            <pc:sldMk cId="2996949733" sldId="452"/>
            <ac:spMk id="7" creationId="{B8370EA6-E0C3-8CCB-1681-8A400BEBA098}"/>
          </ac:spMkLst>
        </pc:spChg>
        <pc:spChg chg="mod">
          <ac:chgData name="善仁 谷" userId="ebd55b26d75bc7ca" providerId="LiveId" clId="{53A55575-0D68-496E-A186-4B7A63874EE4}" dt="2024-05-16T01:07:06.660" v="1556" actId="20577"/>
          <ac:spMkLst>
            <pc:docMk/>
            <pc:sldMk cId="2996949733" sldId="452"/>
            <ac:spMk id="19" creationId="{52CFCD46-90EC-AE01-EA00-D1AC7AAE1B7C}"/>
          </ac:spMkLst>
        </pc:spChg>
        <pc:spChg chg="mod">
          <ac:chgData name="善仁 谷" userId="ebd55b26d75bc7ca" providerId="LiveId" clId="{53A55575-0D68-496E-A186-4B7A63874EE4}" dt="2024-05-16T01:06:54.017" v="1539" actId="20577"/>
          <ac:spMkLst>
            <pc:docMk/>
            <pc:sldMk cId="2996949733" sldId="452"/>
            <ac:spMk id="20" creationId="{B8CEF076-9430-A672-0000-1E851FF0FA30}"/>
          </ac:spMkLst>
        </pc:spChg>
        <pc:spChg chg="mod">
          <ac:chgData name="善仁 谷" userId="ebd55b26d75bc7ca" providerId="LiveId" clId="{53A55575-0D68-496E-A186-4B7A63874EE4}" dt="2024-05-16T01:07:29.121" v="1568" actId="20577"/>
          <ac:spMkLst>
            <pc:docMk/>
            <pc:sldMk cId="2996949733" sldId="452"/>
            <ac:spMk id="22" creationId="{C8833894-D8FA-7B9F-4E8C-1F048F73509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4E47A96-F71F-40CB-9CBA-031EC9618D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ED34FFE-2AF9-467C-8189-B6C9A5AAE2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A80BD80-758E-419A-A3ED-86432B8936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F2661-3110-408F-94A6-AC45FCBFC64F}" type="datetimeFigureOut">
              <a:rPr kumimoji="1" lang="ja-JP" altLang="en-US" smtClean="0"/>
              <a:t>2024/5/15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C6E6703-E36B-4E6E-85CA-E4EB131E7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925BE60-CC38-465B-80F8-5CF98AD15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CDD8C-BA4A-4F95-AD3F-4495860D8D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4479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65C2AAC-DFE5-42BC-9924-B1B22A5FA9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C967774-61AA-455D-8154-A4E0E0EEA7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20A2C1B-659E-4A93-891C-A28D4C7782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F2661-3110-408F-94A6-AC45FCBFC64F}" type="datetimeFigureOut">
              <a:rPr kumimoji="1" lang="ja-JP" altLang="en-US" smtClean="0"/>
              <a:t>2024/5/15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CA7957F-C591-4424-A21B-7761D61E87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C7EC295-D044-46EE-A69D-3F0251E5D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CDD8C-BA4A-4F95-AD3F-4495860D8D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0088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D84F10E4-A74D-4321-BCD8-447230C732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D01087D-B158-41D9-BD70-0EA5A9CC59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C2D6F9A-6D9B-459C-9733-C801BC982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F2661-3110-408F-94A6-AC45FCBFC64F}" type="datetimeFigureOut">
              <a:rPr kumimoji="1" lang="ja-JP" altLang="en-US" smtClean="0"/>
              <a:t>2024/5/15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DEE0845-C44E-4097-B18D-CF6CF5E7C5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A714B71-343E-4A42-8BC4-345D108925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CDD8C-BA4A-4F95-AD3F-4495860D8D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1436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DFD4ABF-9A9B-4129-A9A9-B026BE43FF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BC2F055-6DCC-4DD7-8CA8-D2EEC80C68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E7D8186-0837-4EBE-9D5C-D2E78A967D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F2661-3110-408F-94A6-AC45FCBFC64F}" type="datetimeFigureOut">
              <a:rPr kumimoji="1" lang="ja-JP" altLang="en-US" smtClean="0"/>
              <a:t>2024/5/15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BEA3C8E-ADFA-4918-9AEC-E2B5AC70E4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42A78EE-F810-4163-9071-5E9D85650B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CDD8C-BA4A-4F95-AD3F-4495860D8D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310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873CB1A-E67B-46D0-83B6-0F6F89D0EE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557213B-7022-46FB-9761-FB020CC497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9C2D3F5-5A86-4F0D-8E63-01364200F2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F2661-3110-408F-94A6-AC45FCBFC64F}" type="datetimeFigureOut">
              <a:rPr kumimoji="1" lang="ja-JP" altLang="en-US" smtClean="0"/>
              <a:t>2024/5/15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0711648-AB7F-400E-AB35-8361D4A0B1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C9F28A0-0F21-48D8-BCB9-6397C35B0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CDD8C-BA4A-4F95-AD3F-4495860D8D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008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653E4D3-717E-4757-9CA3-E75FB78D7A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9DE2665-6589-42CA-BDC9-B7B7A9BA1B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5A7E930-E564-415F-9FA9-EA58383B07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5F75A43-9322-41ED-9E0B-A61FFEE3B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F2661-3110-408F-94A6-AC45FCBFC64F}" type="datetimeFigureOut">
              <a:rPr kumimoji="1" lang="ja-JP" altLang="en-US" smtClean="0"/>
              <a:t>2024/5/15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41F1223-92A6-48B5-BC14-CD512B36B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9E57606-DD73-4003-873B-296245CFC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CDD8C-BA4A-4F95-AD3F-4495860D8D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87420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1CF8519-0239-47A8-8704-F3D45465FA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5784EDF-984E-468C-9E9F-9FB4254BBA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C6BBFE5-9CC3-4FF3-B091-183EF85FE0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BFBBE9F-E686-4E67-BB25-A28FDDFAAF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E9149C49-38F3-4B88-B8D5-58202AAB9E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994A8142-A382-42CB-80EE-887BAA95F9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F2661-3110-408F-94A6-AC45FCBFC64F}" type="datetimeFigureOut">
              <a:rPr kumimoji="1" lang="ja-JP" altLang="en-US" smtClean="0"/>
              <a:t>2024/5/15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7BDE933-373F-4B72-A362-FCAE1FA807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AE799D00-6F33-40C5-839F-BB73E28231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CDD8C-BA4A-4F95-AD3F-4495860D8D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1711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C759CD4-1C1E-4EE0-9932-D9FF2E10F5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D03AE87-7072-4E41-B02D-107173726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F2661-3110-408F-94A6-AC45FCBFC64F}" type="datetimeFigureOut">
              <a:rPr kumimoji="1" lang="ja-JP" altLang="en-US" smtClean="0"/>
              <a:t>2024/5/15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A012062-79C8-4058-93F0-769010394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1FEE802-5A57-4256-90AA-B37D915F0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CDD8C-BA4A-4F95-AD3F-4495860D8D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2026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3901FC5D-E6D9-4948-8FCC-79DD5F958A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F2661-3110-408F-94A6-AC45FCBFC64F}" type="datetimeFigureOut">
              <a:rPr kumimoji="1" lang="ja-JP" altLang="en-US" smtClean="0"/>
              <a:t>2024/5/15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311F848-5158-49D7-8EE2-C5FD1950B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11F4432-8E27-4BE8-BDC0-68DFD217D8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CDD8C-BA4A-4F95-AD3F-4495860D8D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1832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0036473-79C4-48C9-BD9A-ED0BD55D40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398F467-4FA4-4CE5-AD6D-00C51F20FE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E4F7178-49DA-4F26-9DDA-5583DD4A8B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06DCFBF-7092-4FF4-845A-B6F91C018E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F2661-3110-408F-94A6-AC45FCBFC64F}" type="datetimeFigureOut">
              <a:rPr kumimoji="1" lang="ja-JP" altLang="en-US" smtClean="0"/>
              <a:t>2024/5/15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2B451A8-E734-418E-916E-3FCD41753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30C2C53-518A-4D1F-A446-4D4F112EA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CDD8C-BA4A-4F95-AD3F-4495860D8D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2247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1FF9509-909D-40AB-B137-4021C7441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6AEAB0F7-F5BA-4549-A210-F2CACFEDBA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E467E63-E081-493B-A4C3-D44C573176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AC9C794-D0C7-49EE-AB3C-B6F77E636C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F2661-3110-408F-94A6-AC45FCBFC64F}" type="datetimeFigureOut">
              <a:rPr kumimoji="1" lang="ja-JP" altLang="en-US" smtClean="0"/>
              <a:t>2024/5/15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7A4E49B-CD83-48EC-98F8-3280DBF817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4EACF44-6A7E-415F-9EB4-030392BA6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CDD8C-BA4A-4F95-AD3F-4495860D8D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4706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D486F713-3A92-4259-94EE-C7D994F3D4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4E4B7D2-18A3-4807-8C67-D3DBE1B065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33BCF98-5D4C-4863-AC47-B95C2A2020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0F2661-3110-408F-94A6-AC45FCBFC64F}" type="datetimeFigureOut">
              <a:rPr kumimoji="1" lang="ja-JP" altLang="en-US" smtClean="0"/>
              <a:t>2024/5/15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380FFB9-439B-4B6B-AE9E-904B55814E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05F23AE-5BF2-4A62-9977-72B6419F0E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0CDD8C-BA4A-4F95-AD3F-4495860D8D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07663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&#12489;&#12483;&#12464;&#12501;&#12540;&#12489;&#12362;&#12377;&#12377;&#12417;&#12521;&#12531;&#12461;&#12531;&#12464;.com/" TargetMode="External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hyperlink" Target="https://dogfood-researcher.com/ranking/synthesis-respon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25D92C8-CC60-4A46-AD0C-84CC8C436D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44650"/>
            <a:ext cx="9144000" cy="2387600"/>
          </a:xfrm>
        </p:spPr>
        <p:txBody>
          <a:bodyPr>
            <a:normAutofit/>
          </a:bodyPr>
          <a:lstStyle/>
          <a:p>
            <a:r>
              <a:rPr lang="ja-JP" altLang="en-US" dirty="0"/>
              <a:t>ドッグフード</a:t>
            </a:r>
            <a:br>
              <a:rPr kumimoji="1" lang="en-US" altLang="ja-JP" dirty="0"/>
            </a:br>
            <a:r>
              <a:rPr lang="ja-JP" altLang="en-US" dirty="0"/>
              <a:t>ランキング</a:t>
            </a:r>
            <a:r>
              <a:rPr lang="en-US" altLang="ja-JP" dirty="0"/>
              <a:t>LP</a:t>
            </a:r>
            <a:r>
              <a:rPr kumimoji="1" lang="ja-JP" altLang="en-US" dirty="0"/>
              <a:t>指示書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1F257A1-BF60-422A-8E15-0B3970D9C2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01790"/>
            <a:ext cx="9144000" cy="1655762"/>
          </a:xfrm>
        </p:spPr>
        <p:txBody>
          <a:bodyPr/>
          <a:lstStyle/>
          <a:p>
            <a:r>
              <a:rPr kumimoji="1" lang="en-US" altLang="ja-JP" dirty="0"/>
              <a:t>2024/05/16</a:t>
            </a:r>
          </a:p>
          <a:p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9854809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3BC93F80-897E-FAF4-0EF9-5B9EF19166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714" y="1484811"/>
            <a:ext cx="4678478" cy="4415403"/>
          </a:xfrm>
          <a:prstGeom prst="rect">
            <a:avLst/>
          </a:prstGeom>
        </p:spPr>
      </p:pic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5272AA3D-CA0E-EAA2-9C19-A9756599E658}"/>
              </a:ext>
            </a:extLst>
          </p:cNvPr>
          <p:cNvSpPr/>
          <p:nvPr/>
        </p:nvSpPr>
        <p:spPr>
          <a:xfrm>
            <a:off x="851184" y="230579"/>
            <a:ext cx="3203505" cy="526473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solidFill>
                  <a:schemeClr val="bg2">
                    <a:lumMod val="25000"/>
                  </a:schemeClr>
                </a:solidFill>
              </a:rPr>
              <a:t>比較表の修正</a:t>
            </a:r>
            <a:endParaRPr lang="en-US" altLang="ja-JP" b="1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54505158-64A4-25F3-7029-5CFED627D57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67817"/>
          <a:stretch/>
        </p:blipFill>
        <p:spPr>
          <a:xfrm>
            <a:off x="5509575" y="2311956"/>
            <a:ext cx="6155161" cy="1869519"/>
          </a:xfrm>
          <a:prstGeom prst="rect">
            <a:avLst/>
          </a:prstGeom>
        </p:spPr>
      </p:pic>
      <p:pic>
        <p:nvPicPr>
          <p:cNvPr id="33" name="図 32">
            <a:extLst>
              <a:ext uri="{FF2B5EF4-FFF2-40B4-BE49-F238E27FC236}">
                <a16:creationId xmlns:a16="http://schemas.microsoft.com/office/drawing/2014/main" id="{7C863767-C308-9C74-012B-47A2C7A47C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50017" y="3240455"/>
            <a:ext cx="941476" cy="397482"/>
          </a:xfrm>
          <a:prstGeom prst="rect">
            <a:avLst/>
          </a:prstGeom>
        </p:spPr>
      </p:pic>
      <p:sp>
        <p:nvSpPr>
          <p:cNvPr id="6" name="吹き出し: 角を丸めた四角形 5">
            <a:extLst>
              <a:ext uri="{FF2B5EF4-FFF2-40B4-BE49-F238E27FC236}">
                <a16:creationId xmlns:a16="http://schemas.microsoft.com/office/drawing/2014/main" id="{70C6A7E1-3E9C-1333-A529-A60EA3982B7A}"/>
              </a:ext>
            </a:extLst>
          </p:cNvPr>
          <p:cNvSpPr/>
          <p:nvPr/>
        </p:nvSpPr>
        <p:spPr>
          <a:xfrm>
            <a:off x="7956778" y="4788457"/>
            <a:ext cx="2234374" cy="938349"/>
          </a:xfrm>
          <a:prstGeom prst="wedgeRoundRectCallout">
            <a:avLst>
              <a:gd name="adj1" fmla="val 14713"/>
              <a:gd name="adj2" fmla="val -112477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</a:rPr>
              <a:t>商品名の下に総合評価を入れてください</a:t>
            </a:r>
            <a:endParaRPr lang="en-US" altLang="ja-JP" sz="1200" dirty="0">
              <a:solidFill>
                <a:schemeClr val="tx1"/>
              </a:solidFill>
            </a:endParaRPr>
          </a:p>
          <a:p>
            <a:pPr algn="ctr"/>
            <a:r>
              <a:rPr lang="en-US" altLang="ja-JP" sz="1200" dirty="0">
                <a:solidFill>
                  <a:schemeClr val="tx1"/>
                </a:solidFill>
              </a:rPr>
              <a:t>1</a:t>
            </a:r>
            <a:r>
              <a:rPr lang="ja-JP" altLang="en-US" sz="1200" dirty="0">
                <a:solidFill>
                  <a:schemeClr val="tx1"/>
                </a:solidFill>
              </a:rPr>
              <a:t>位：</a:t>
            </a:r>
            <a:r>
              <a:rPr lang="en-US" altLang="ja-JP" sz="1200" dirty="0">
                <a:solidFill>
                  <a:schemeClr val="tx1"/>
                </a:solidFill>
              </a:rPr>
              <a:t>4.8</a:t>
            </a:r>
            <a:r>
              <a:rPr lang="ja-JP" altLang="en-US" sz="1200" dirty="0">
                <a:solidFill>
                  <a:schemeClr val="tx1"/>
                </a:solidFill>
              </a:rPr>
              <a:t>点</a:t>
            </a:r>
            <a:endParaRPr lang="en-US" altLang="ja-JP" sz="1200" dirty="0">
              <a:solidFill>
                <a:schemeClr val="tx1"/>
              </a:solidFill>
            </a:endParaRPr>
          </a:p>
          <a:p>
            <a:pPr algn="ctr"/>
            <a:r>
              <a:rPr lang="en-US" altLang="ja-JP" sz="1200" dirty="0">
                <a:solidFill>
                  <a:schemeClr val="tx1"/>
                </a:solidFill>
              </a:rPr>
              <a:t>2</a:t>
            </a:r>
            <a:r>
              <a:rPr lang="ja-JP" altLang="en-US" sz="1200" dirty="0">
                <a:solidFill>
                  <a:schemeClr val="tx1"/>
                </a:solidFill>
              </a:rPr>
              <a:t>位</a:t>
            </a:r>
            <a:r>
              <a:rPr lang="en-US" altLang="ja-JP" sz="1200" dirty="0">
                <a:solidFill>
                  <a:schemeClr val="tx1"/>
                </a:solidFill>
              </a:rPr>
              <a:t>:4.6</a:t>
            </a:r>
            <a:r>
              <a:rPr lang="ja-JP" altLang="en-US" sz="1200" dirty="0">
                <a:solidFill>
                  <a:schemeClr val="tx1"/>
                </a:solidFill>
              </a:rPr>
              <a:t>点</a:t>
            </a:r>
            <a:endParaRPr lang="en-US" altLang="ja-JP" sz="1200" dirty="0">
              <a:solidFill>
                <a:schemeClr val="tx1"/>
              </a:solidFill>
            </a:endParaRPr>
          </a:p>
          <a:p>
            <a:pPr algn="ctr"/>
            <a:r>
              <a:rPr lang="en-US" altLang="ja-JP" sz="1200" dirty="0">
                <a:solidFill>
                  <a:schemeClr val="tx1"/>
                </a:solidFill>
              </a:rPr>
              <a:t>3</a:t>
            </a:r>
            <a:r>
              <a:rPr lang="ja-JP" altLang="en-US" sz="1200" dirty="0">
                <a:solidFill>
                  <a:schemeClr val="tx1"/>
                </a:solidFill>
              </a:rPr>
              <a:t>位</a:t>
            </a:r>
            <a:r>
              <a:rPr lang="en-US" altLang="ja-JP" sz="1200" dirty="0">
                <a:solidFill>
                  <a:schemeClr val="tx1"/>
                </a:solidFill>
              </a:rPr>
              <a:t>4.1</a:t>
            </a:r>
            <a:r>
              <a:rPr lang="ja-JP" altLang="en-US" sz="1200" dirty="0">
                <a:solidFill>
                  <a:schemeClr val="tx1"/>
                </a:solidFill>
              </a:rPr>
              <a:t>点</a:t>
            </a:r>
            <a:endParaRPr lang="en-US" altLang="ja-JP" sz="1200" dirty="0">
              <a:solidFill>
                <a:schemeClr val="tx1"/>
              </a:solidFill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91D5FA65-F674-4AD6-B0FD-8DB2B05EEA3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76463"/>
          <a:stretch/>
        </p:blipFill>
        <p:spPr>
          <a:xfrm>
            <a:off x="5509576" y="1704974"/>
            <a:ext cx="6155161" cy="1367247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D5CE2872-0C35-41CB-2654-2A1E1295F50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02386" y="3060722"/>
            <a:ext cx="834269" cy="325415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047E0024-16FF-60FF-1278-90E7DD88154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17720" y="3067072"/>
            <a:ext cx="988218" cy="556713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35F92F15-B561-C74A-1811-752D6D503F2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084595" y="3060722"/>
            <a:ext cx="988218" cy="522955"/>
          </a:xfrm>
          <a:prstGeom prst="rect">
            <a:avLst/>
          </a:prstGeo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CC681F0-7EE7-1C18-4E85-4B7489C57C03}"/>
              </a:ext>
            </a:extLst>
          </p:cNvPr>
          <p:cNvSpPr txBox="1"/>
          <p:nvPr/>
        </p:nvSpPr>
        <p:spPr>
          <a:xfrm>
            <a:off x="6472237" y="3060722"/>
            <a:ext cx="15859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0" i="0">
                <a:solidFill>
                  <a:srgbClr val="F5DC00"/>
                </a:solidFill>
                <a:effectLst/>
                <a:highlight>
                  <a:srgbClr val="FFFFFF"/>
                </a:highlight>
                <a:latin typeface="ヒラギノ角ゴ Pro"/>
              </a:rPr>
              <a:t>★★★★★</a:t>
            </a:r>
            <a:endParaRPr kumimoji="1" lang="ja-JP" altLang="en-US" dirty="0"/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81A42CE8-F6E4-E2EA-A0DA-25636A0B3F8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88299" y="3087007"/>
            <a:ext cx="1250372" cy="260773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F7F4974B-88E2-77E2-9A10-54AC8BDB694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049924" y="3083302"/>
            <a:ext cx="1250373" cy="291754"/>
          </a:xfrm>
          <a:prstGeom prst="rect">
            <a:avLst/>
          </a:prstGeom>
        </p:spPr>
      </p:pic>
      <p:pic>
        <p:nvPicPr>
          <p:cNvPr id="22" name="図 21">
            <a:extLst>
              <a:ext uri="{FF2B5EF4-FFF2-40B4-BE49-F238E27FC236}">
                <a16:creationId xmlns:a16="http://schemas.microsoft.com/office/drawing/2014/main" id="{98DFFBAC-0D45-F879-46B9-EB8A4E95695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833337" y="1926523"/>
            <a:ext cx="703318" cy="1090282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163BC13C-4669-EAA4-AADB-308114B8AD9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591439" y="1957241"/>
            <a:ext cx="1054211" cy="1059563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F80565FD-F253-CC08-0A09-053401473F2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384723" y="2462027"/>
            <a:ext cx="1054211" cy="522955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1ACB65DC-E421-258A-BD7F-5970CA888B5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173328" y="2493849"/>
            <a:ext cx="1054211" cy="522955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2A3F9895-FB8B-3A4B-5BF6-F04EF24F3B7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347259" y="1954136"/>
            <a:ext cx="1054211" cy="748754"/>
          </a:xfrm>
          <a:prstGeom prst="rect">
            <a:avLst/>
          </a:prstGeom>
        </p:spPr>
      </p:pic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6439DE44-F4C8-3C70-2894-79B675371457}"/>
              </a:ext>
            </a:extLst>
          </p:cNvPr>
          <p:cNvSpPr/>
          <p:nvPr/>
        </p:nvSpPr>
        <p:spPr>
          <a:xfrm>
            <a:off x="6915150" y="2028825"/>
            <a:ext cx="703318" cy="9017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モグワン</a:t>
            </a: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4A1AFC8B-B734-2DEB-F8B4-6AAC7FE3D7F4}"/>
              </a:ext>
            </a:extLst>
          </p:cNvPr>
          <p:cNvSpPr/>
          <p:nvPr/>
        </p:nvSpPr>
        <p:spPr>
          <a:xfrm>
            <a:off x="8722306" y="2028825"/>
            <a:ext cx="703318" cy="9017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このこの</a:t>
            </a: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999F328F-50AA-DF64-7D84-7F4677F402FE}"/>
              </a:ext>
            </a:extLst>
          </p:cNvPr>
          <p:cNvSpPr/>
          <p:nvPr/>
        </p:nvSpPr>
        <p:spPr>
          <a:xfrm>
            <a:off x="10435337" y="2028825"/>
            <a:ext cx="703318" cy="9017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うまか</a:t>
            </a:r>
          </a:p>
        </p:txBody>
      </p:sp>
      <p:pic>
        <p:nvPicPr>
          <p:cNvPr id="35" name="図 34">
            <a:extLst>
              <a:ext uri="{FF2B5EF4-FFF2-40B4-BE49-F238E27FC236}">
                <a16:creationId xmlns:a16="http://schemas.microsoft.com/office/drawing/2014/main" id="{D7338075-E0E6-199F-7D89-D18FAA8D804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733174" y="3060722"/>
            <a:ext cx="390580" cy="171474"/>
          </a:xfrm>
          <a:prstGeom prst="rect">
            <a:avLst/>
          </a:prstGeom>
        </p:spPr>
      </p:pic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EC11E0B4-335B-8544-425A-C19555578C22}"/>
              </a:ext>
            </a:extLst>
          </p:cNvPr>
          <p:cNvSpPr txBox="1"/>
          <p:nvPr/>
        </p:nvSpPr>
        <p:spPr>
          <a:xfrm>
            <a:off x="5532959" y="3131096"/>
            <a:ext cx="116942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/>
              <a:t>総合評価</a:t>
            </a: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3108AF26-719F-5EFF-42C7-B53206C36FAC}"/>
              </a:ext>
            </a:extLst>
          </p:cNvPr>
          <p:cNvSpPr txBox="1"/>
          <p:nvPr/>
        </p:nvSpPr>
        <p:spPr>
          <a:xfrm>
            <a:off x="6843899" y="3380107"/>
            <a:ext cx="116942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/>
              <a:t>4.8</a:t>
            </a:r>
            <a:r>
              <a:rPr lang="ja-JP" altLang="en-US" sz="1600" b="1" dirty="0"/>
              <a:t>点</a:t>
            </a:r>
            <a:endParaRPr kumimoji="1" lang="ja-JP" altLang="en-US" sz="1600" b="1" dirty="0"/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567B62C7-2BE8-938F-A643-266D6B628447}"/>
              </a:ext>
            </a:extLst>
          </p:cNvPr>
          <p:cNvSpPr txBox="1"/>
          <p:nvPr/>
        </p:nvSpPr>
        <p:spPr>
          <a:xfrm>
            <a:off x="8669604" y="3380107"/>
            <a:ext cx="116942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/>
              <a:t>4.6</a:t>
            </a:r>
            <a:r>
              <a:rPr lang="ja-JP" altLang="en-US" sz="1600" b="1" dirty="0"/>
              <a:t>点</a:t>
            </a:r>
            <a:endParaRPr kumimoji="1" lang="ja-JP" altLang="en-US" sz="1600" b="1" dirty="0"/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E0D0D536-17B6-BE9D-FF3E-5264E8926DB9}"/>
              </a:ext>
            </a:extLst>
          </p:cNvPr>
          <p:cNvSpPr txBox="1"/>
          <p:nvPr/>
        </p:nvSpPr>
        <p:spPr>
          <a:xfrm>
            <a:off x="10367678" y="3380107"/>
            <a:ext cx="116942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/>
              <a:t>4.1</a:t>
            </a:r>
            <a:r>
              <a:rPr lang="ja-JP" altLang="en-US" sz="1600" b="1" dirty="0"/>
              <a:t>点</a:t>
            </a:r>
            <a:endParaRPr kumimoji="1" lang="ja-JP" altLang="en-US" sz="1600" b="1" dirty="0"/>
          </a:p>
        </p:txBody>
      </p:sp>
      <p:pic>
        <p:nvPicPr>
          <p:cNvPr id="40" name="図 39">
            <a:extLst>
              <a:ext uri="{FF2B5EF4-FFF2-40B4-BE49-F238E27FC236}">
                <a16:creationId xmlns:a16="http://schemas.microsoft.com/office/drawing/2014/main" id="{6EB86B78-55B5-26AB-C7D4-ED248A853E9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511168" y="3715982"/>
            <a:ext cx="1107300" cy="418922"/>
          </a:xfrm>
          <a:prstGeom prst="rect">
            <a:avLst/>
          </a:prstGeom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AE68037C-283B-A29D-2F8E-F1BAEE8A9E2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8312673" y="3674053"/>
            <a:ext cx="1034975" cy="460851"/>
          </a:xfrm>
          <a:prstGeom prst="rect">
            <a:avLst/>
          </a:prstGeom>
        </p:spPr>
      </p:pic>
      <p:pic>
        <p:nvPicPr>
          <p:cNvPr id="43" name="図 42">
            <a:extLst>
              <a:ext uri="{FF2B5EF4-FFF2-40B4-BE49-F238E27FC236}">
                <a16:creationId xmlns:a16="http://schemas.microsoft.com/office/drawing/2014/main" id="{75981D4A-B29B-DC4F-069F-E86B2A2E0FB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0084595" y="3674053"/>
            <a:ext cx="1034975" cy="460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90830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3BC93F80-897E-FAF4-0EF9-5B9EF19166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484" y="1258070"/>
            <a:ext cx="2991522" cy="2823306"/>
          </a:xfrm>
          <a:prstGeom prst="rect">
            <a:avLst/>
          </a:prstGeom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54505158-64A4-25F3-7029-5CFED627D57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2587" b="42204"/>
          <a:stretch/>
        </p:blipFill>
        <p:spPr>
          <a:xfrm>
            <a:off x="3910845" y="4075187"/>
            <a:ext cx="8251851" cy="1184428"/>
          </a:xfrm>
          <a:prstGeom prst="rect">
            <a:avLst/>
          </a:prstGeom>
        </p:spPr>
      </p:pic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5272AA3D-CA0E-EAA2-9C19-A9756599E658}"/>
              </a:ext>
            </a:extLst>
          </p:cNvPr>
          <p:cNvSpPr/>
          <p:nvPr/>
        </p:nvSpPr>
        <p:spPr>
          <a:xfrm>
            <a:off x="851184" y="230579"/>
            <a:ext cx="3203505" cy="526473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solidFill>
                  <a:schemeClr val="bg2">
                    <a:lumMod val="25000"/>
                  </a:schemeClr>
                </a:solidFill>
              </a:rPr>
              <a:t>比較表の修正</a:t>
            </a:r>
            <a:endParaRPr lang="en-US" altLang="ja-JP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6" name="吹き出し: 角を丸めた四角形 5">
            <a:extLst>
              <a:ext uri="{FF2B5EF4-FFF2-40B4-BE49-F238E27FC236}">
                <a16:creationId xmlns:a16="http://schemas.microsoft.com/office/drawing/2014/main" id="{70C6A7E1-3E9C-1333-A529-A60EA3982B7A}"/>
              </a:ext>
            </a:extLst>
          </p:cNvPr>
          <p:cNvSpPr/>
          <p:nvPr/>
        </p:nvSpPr>
        <p:spPr>
          <a:xfrm>
            <a:off x="1335749" y="4790440"/>
            <a:ext cx="2234374" cy="938349"/>
          </a:xfrm>
          <a:prstGeom prst="wedgeRoundRectCallout">
            <a:avLst>
              <a:gd name="adj1" fmla="val 14713"/>
              <a:gd name="adj2" fmla="val -112477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</a:rPr>
              <a:t>商品名の下に総合評価を入れてください</a:t>
            </a:r>
            <a:endParaRPr lang="en-US" altLang="ja-JP" sz="1200" dirty="0">
              <a:solidFill>
                <a:schemeClr val="tx1"/>
              </a:solidFill>
            </a:endParaRPr>
          </a:p>
          <a:p>
            <a:pPr algn="ctr"/>
            <a:r>
              <a:rPr lang="en-US" altLang="ja-JP" sz="1200" dirty="0">
                <a:solidFill>
                  <a:schemeClr val="tx1"/>
                </a:solidFill>
              </a:rPr>
              <a:t>1</a:t>
            </a:r>
            <a:r>
              <a:rPr lang="ja-JP" altLang="en-US" sz="1200" dirty="0">
                <a:solidFill>
                  <a:schemeClr val="tx1"/>
                </a:solidFill>
              </a:rPr>
              <a:t>位：</a:t>
            </a:r>
            <a:r>
              <a:rPr lang="en-US" altLang="ja-JP" sz="1200" dirty="0">
                <a:solidFill>
                  <a:schemeClr val="tx1"/>
                </a:solidFill>
              </a:rPr>
              <a:t>4.8</a:t>
            </a:r>
            <a:r>
              <a:rPr lang="ja-JP" altLang="en-US" sz="1200" dirty="0">
                <a:solidFill>
                  <a:schemeClr val="tx1"/>
                </a:solidFill>
              </a:rPr>
              <a:t>点</a:t>
            </a:r>
            <a:endParaRPr lang="en-US" altLang="ja-JP" sz="1200" dirty="0">
              <a:solidFill>
                <a:schemeClr val="tx1"/>
              </a:solidFill>
            </a:endParaRPr>
          </a:p>
          <a:p>
            <a:pPr algn="ctr"/>
            <a:r>
              <a:rPr lang="en-US" altLang="ja-JP" sz="1200" dirty="0">
                <a:solidFill>
                  <a:schemeClr val="tx1"/>
                </a:solidFill>
              </a:rPr>
              <a:t>2</a:t>
            </a:r>
            <a:r>
              <a:rPr lang="ja-JP" altLang="en-US" sz="1200" dirty="0">
                <a:solidFill>
                  <a:schemeClr val="tx1"/>
                </a:solidFill>
              </a:rPr>
              <a:t>位</a:t>
            </a:r>
            <a:r>
              <a:rPr lang="en-US" altLang="ja-JP" sz="1200" dirty="0">
                <a:solidFill>
                  <a:schemeClr val="tx1"/>
                </a:solidFill>
              </a:rPr>
              <a:t>:4.6</a:t>
            </a:r>
            <a:r>
              <a:rPr lang="ja-JP" altLang="en-US" sz="1200" dirty="0">
                <a:solidFill>
                  <a:schemeClr val="tx1"/>
                </a:solidFill>
              </a:rPr>
              <a:t>点</a:t>
            </a:r>
            <a:endParaRPr lang="en-US" altLang="ja-JP" sz="1200" dirty="0">
              <a:solidFill>
                <a:schemeClr val="tx1"/>
              </a:solidFill>
            </a:endParaRPr>
          </a:p>
          <a:p>
            <a:pPr algn="ctr"/>
            <a:r>
              <a:rPr lang="en-US" altLang="ja-JP" sz="1200" dirty="0">
                <a:solidFill>
                  <a:schemeClr val="tx1"/>
                </a:solidFill>
              </a:rPr>
              <a:t>3</a:t>
            </a:r>
            <a:r>
              <a:rPr lang="ja-JP" altLang="en-US" sz="1200" dirty="0">
                <a:solidFill>
                  <a:schemeClr val="tx1"/>
                </a:solidFill>
              </a:rPr>
              <a:t>位</a:t>
            </a:r>
            <a:r>
              <a:rPr lang="en-US" altLang="ja-JP" sz="1200" dirty="0">
                <a:solidFill>
                  <a:schemeClr val="tx1"/>
                </a:solidFill>
              </a:rPr>
              <a:t>4.1</a:t>
            </a:r>
            <a:r>
              <a:rPr lang="ja-JP" altLang="en-US" sz="1200" dirty="0">
                <a:solidFill>
                  <a:schemeClr val="tx1"/>
                </a:solidFill>
              </a:rPr>
              <a:t>点</a:t>
            </a:r>
            <a:endParaRPr lang="en-US" altLang="ja-JP" sz="1200" dirty="0">
              <a:solidFill>
                <a:schemeClr val="tx1"/>
              </a:solidFill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91D5FA65-F674-4AD6-B0FD-8DB2B05EEA3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76463"/>
          <a:stretch/>
        </p:blipFill>
        <p:spPr>
          <a:xfrm>
            <a:off x="4980354" y="2530546"/>
            <a:ext cx="6155161" cy="1367247"/>
          </a:xfrm>
          <a:prstGeom prst="rect">
            <a:avLst/>
          </a:prstGeom>
        </p:spPr>
      </p:pic>
      <p:pic>
        <p:nvPicPr>
          <p:cNvPr id="22" name="図 21">
            <a:extLst>
              <a:ext uri="{FF2B5EF4-FFF2-40B4-BE49-F238E27FC236}">
                <a16:creationId xmlns:a16="http://schemas.microsoft.com/office/drawing/2014/main" id="{98DFFBAC-0D45-F879-46B9-EB8A4E9569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4115" y="2752095"/>
            <a:ext cx="703318" cy="1090282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163BC13C-4669-EAA4-AADB-308114B8AD9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62217" y="2782813"/>
            <a:ext cx="1054211" cy="1059563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F80565FD-F253-CC08-0A09-053401473F2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55501" y="3287599"/>
            <a:ext cx="1054211" cy="522955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1ACB65DC-E421-258A-BD7F-5970CA888B5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44106" y="3319421"/>
            <a:ext cx="1054211" cy="522955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2A3F9895-FB8B-3A4B-5BF6-F04EF24F3B7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18037" y="2779708"/>
            <a:ext cx="1054211" cy="748754"/>
          </a:xfrm>
          <a:prstGeom prst="rect">
            <a:avLst/>
          </a:prstGeom>
        </p:spPr>
      </p:pic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6439DE44-F4C8-3C70-2894-79B675371457}"/>
              </a:ext>
            </a:extLst>
          </p:cNvPr>
          <p:cNvSpPr/>
          <p:nvPr/>
        </p:nvSpPr>
        <p:spPr>
          <a:xfrm>
            <a:off x="6385928" y="2854397"/>
            <a:ext cx="703318" cy="9017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モグワン</a:t>
            </a: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4A1AFC8B-B734-2DEB-F8B4-6AAC7FE3D7F4}"/>
              </a:ext>
            </a:extLst>
          </p:cNvPr>
          <p:cNvSpPr/>
          <p:nvPr/>
        </p:nvSpPr>
        <p:spPr>
          <a:xfrm>
            <a:off x="8193084" y="2854397"/>
            <a:ext cx="703318" cy="9017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このこの</a:t>
            </a: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999F328F-50AA-DF64-7D84-7F4677F402FE}"/>
              </a:ext>
            </a:extLst>
          </p:cNvPr>
          <p:cNvSpPr/>
          <p:nvPr/>
        </p:nvSpPr>
        <p:spPr>
          <a:xfrm>
            <a:off x="9906115" y="2854397"/>
            <a:ext cx="703318" cy="9017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うまか</a:t>
            </a: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E67D632E-AD51-D86E-148B-65109E595D3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80899" y="4172032"/>
            <a:ext cx="2129798" cy="939899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1EC9EC9C-49EC-AE84-9CC2-6845B65FFB5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48410" y="4172032"/>
            <a:ext cx="2061350" cy="939898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0D52BD00-40DD-5201-A08C-81494EB2518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747473" y="4172032"/>
            <a:ext cx="2061350" cy="939898"/>
          </a:xfrm>
          <a:prstGeom prst="rect">
            <a:avLst/>
          </a:prstGeom>
        </p:spPr>
      </p:pic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A72940AF-09F1-FDC7-3B1C-DDE36675B56C}"/>
              </a:ext>
            </a:extLst>
          </p:cNvPr>
          <p:cNvSpPr txBox="1"/>
          <p:nvPr/>
        </p:nvSpPr>
        <p:spPr>
          <a:xfrm>
            <a:off x="4909779" y="4166228"/>
            <a:ext cx="247203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rgbClr val="FF0000"/>
                </a:solidFill>
              </a:rPr>
              <a:t>食いつきと健康を重視</a:t>
            </a:r>
            <a:r>
              <a:rPr kumimoji="1" lang="ja-JP" altLang="en-US" sz="1400" b="1" dirty="0"/>
              <a:t>して</a:t>
            </a:r>
            <a:r>
              <a:rPr kumimoji="1" lang="en-US" altLang="ja-JP" sz="1400" b="1" dirty="0"/>
              <a:t>100</a:t>
            </a:r>
            <a:r>
              <a:rPr kumimoji="1" lang="ja-JP" altLang="en-US" sz="1400" b="1" dirty="0"/>
              <a:t>万人の愛犬家に選ばれたドッグフード！特にユーザー満足度が非常に高い！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474DDE4-43FE-BCE6-A68F-A8E856F42D80}"/>
              </a:ext>
            </a:extLst>
          </p:cNvPr>
          <p:cNvSpPr txBox="1"/>
          <p:nvPr/>
        </p:nvSpPr>
        <p:spPr>
          <a:xfrm>
            <a:off x="9747473" y="4172032"/>
            <a:ext cx="223437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/>
              <a:t>国産素材で累計販売数</a:t>
            </a:r>
            <a:r>
              <a:rPr kumimoji="1" lang="en-US" altLang="ja-JP" sz="1400" b="1" dirty="0"/>
              <a:t>2000</a:t>
            </a:r>
            <a:r>
              <a:rPr kumimoji="1" lang="ja-JP" altLang="en-US" sz="1400" b="1" dirty="0"/>
              <a:t>万食突破！</a:t>
            </a:r>
            <a:r>
              <a:rPr kumimoji="1" lang="ja-JP" altLang="en-US" sz="1400" b="1" dirty="0">
                <a:solidFill>
                  <a:srgbClr val="FF0000"/>
                </a:solidFill>
              </a:rPr>
              <a:t>今だけ半額</a:t>
            </a:r>
            <a:r>
              <a:rPr kumimoji="1" lang="ja-JP" altLang="en-US" sz="1400" b="1" dirty="0"/>
              <a:t>で試せるから、</a:t>
            </a:r>
            <a:r>
              <a:rPr kumimoji="1" lang="ja-JP" altLang="en-US" sz="1400" b="1" dirty="0">
                <a:solidFill>
                  <a:srgbClr val="FF0000"/>
                </a:solidFill>
              </a:rPr>
              <a:t>コスパ重視の方</a:t>
            </a:r>
            <a:r>
              <a:rPr kumimoji="1" lang="ja-JP" altLang="en-US" sz="1400" b="1" dirty="0"/>
              <a:t>は必見！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7CAF5160-2AD7-4B67-7D1D-B7DBB717A2D1}"/>
              </a:ext>
            </a:extLst>
          </p:cNvPr>
          <p:cNvSpPr txBox="1"/>
          <p:nvPr/>
        </p:nvSpPr>
        <p:spPr>
          <a:xfrm>
            <a:off x="7308724" y="4166228"/>
            <a:ext cx="247203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b="1" dirty="0"/>
              <a:t>SNS</a:t>
            </a:r>
            <a:r>
              <a:rPr kumimoji="1" lang="ja-JP" altLang="en-US" sz="1400" b="1" dirty="0"/>
              <a:t>やメディアで話題沸騰中のドッグフード！</a:t>
            </a:r>
            <a:r>
              <a:rPr kumimoji="1" lang="ja-JP" altLang="en-US" sz="1400" b="1" dirty="0">
                <a:solidFill>
                  <a:srgbClr val="FF0000"/>
                </a:solidFill>
              </a:rPr>
              <a:t>においや毛並み</a:t>
            </a:r>
            <a:r>
              <a:rPr kumimoji="1" lang="ja-JP" altLang="en-US" sz="1400" b="1" dirty="0"/>
              <a:t>も気にならない！</a:t>
            </a:r>
            <a:endParaRPr kumimoji="1" lang="en-US" altLang="ja-JP" sz="1400" b="1" dirty="0"/>
          </a:p>
          <a:p>
            <a:r>
              <a:rPr lang="ja-JP" altLang="en-US" sz="1400" b="1" dirty="0"/>
              <a:t>今ならずっと</a:t>
            </a:r>
            <a:r>
              <a:rPr lang="en-US" altLang="ja-JP" sz="1400" b="1" dirty="0">
                <a:solidFill>
                  <a:srgbClr val="FF0000"/>
                </a:solidFill>
              </a:rPr>
              <a:t>15</a:t>
            </a:r>
            <a:r>
              <a:rPr lang="ja-JP" altLang="en-US" sz="1400" b="1" dirty="0">
                <a:solidFill>
                  <a:srgbClr val="FF0000"/>
                </a:solidFill>
              </a:rPr>
              <a:t>％</a:t>
            </a:r>
            <a:r>
              <a:rPr lang="en-US" altLang="ja-JP" sz="1400" b="1" dirty="0">
                <a:solidFill>
                  <a:srgbClr val="FF0000"/>
                </a:solidFill>
              </a:rPr>
              <a:t>OFF</a:t>
            </a:r>
            <a:r>
              <a:rPr lang="ja-JP" altLang="en-US" sz="1400" b="1" dirty="0">
                <a:solidFill>
                  <a:srgbClr val="FF0000"/>
                </a:solidFill>
              </a:rPr>
              <a:t>！</a:t>
            </a:r>
            <a:endParaRPr kumimoji="1" lang="ja-JP" alt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32661290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D46AB2-B04A-88D8-E3AE-ED5103D119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B8CEF076-9430-A672-0000-1E851FF0FA30}"/>
              </a:ext>
            </a:extLst>
          </p:cNvPr>
          <p:cNvSpPr/>
          <p:nvPr/>
        </p:nvSpPr>
        <p:spPr>
          <a:xfrm>
            <a:off x="851184" y="230579"/>
            <a:ext cx="3203505" cy="526473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solidFill>
                  <a:schemeClr val="bg2">
                    <a:lumMod val="25000"/>
                  </a:schemeClr>
                </a:solidFill>
              </a:rPr>
              <a:t>ランキング商材の修正</a:t>
            </a:r>
            <a:endParaRPr lang="en-US" altLang="ja-JP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A0D416F2-04A1-B656-4965-542CDF4791A6}"/>
              </a:ext>
            </a:extLst>
          </p:cNvPr>
          <p:cNvSpPr/>
          <p:nvPr/>
        </p:nvSpPr>
        <p:spPr>
          <a:xfrm>
            <a:off x="9848457" y="6426721"/>
            <a:ext cx="228600" cy="1721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C54FD05D-F0F9-2A13-F61B-343D02357C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678" y="1811337"/>
            <a:ext cx="4022599" cy="3733797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A9DC5C67-F04C-6ECB-0AAB-63031AB0B2A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46700"/>
          <a:stretch/>
        </p:blipFill>
        <p:spPr>
          <a:xfrm>
            <a:off x="7695635" y="230579"/>
            <a:ext cx="4022599" cy="1990107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7840EFB3-37F0-D922-B314-E847916866E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0000"/>
          <a:stretch/>
        </p:blipFill>
        <p:spPr>
          <a:xfrm>
            <a:off x="7651152" y="4012474"/>
            <a:ext cx="4165578" cy="1933255"/>
          </a:xfrm>
          <a:prstGeom prst="rect">
            <a:avLst/>
          </a:prstGeom>
        </p:spPr>
      </p:pic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E84787BE-0D07-8AF1-08C2-FF8C9B726D4A}"/>
              </a:ext>
            </a:extLst>
          </p:cNvPr>
          <p:cNvSpPr/>
          <p:nvPr/>
        </p:nvSpPr>
        <p:spPr>
          <a:xfrm>
            <a:off x="7695635" y="2308734"/>
            <a:ext cx="3861257" cy="170374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こんなお悩みの方におすすめ</a:t>
            </a:r>
          </a:p>
        </p:txBody>
      </p:sp>
      <p:sp>
        <p:nvSpPr>
          <p:cNvPr id="6" name="吹き出し: 角を丸めた四角形 5">
            <a:extLst>
              <a:ext uri="{FF2B5EF4-FFF2-40B4-BE49-F238E27FC236}">
                <a16:creationId xmlns:a16="http://schemas.microsoft.com/office/drawing/2014/main" id="{616612FC-E41C-AD3F-5C92-DEB64FCF85C4}"/>
              </a:ext>
            </a:extLst>
          </p:cNvPr>
          <p:cNvSpPr/>
          <p:nvPr/>
        </p:nvSpPr>
        <p:spPr>
          <a:xfrm>
            <a:off x="4407526" y="2490651"/>
            <a:ext cx="2595915" cy="4054313"/>
          </a:xfrm>
          <a:prstGeom prst="wedgeRoundRectCallout">
            <a:avLst>
              <a:gd name="adj1" fmla="val 77011"/>
              <a:gd name="adj2" fmla="val -45655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sz="1200" dirty="0">
              <a:solidFill>
                <a:schemeClr val="tx1"/>
              </a:solidFill>
            </a:endParaRPr>
          </a:p>
          <a:p>
            <a:pPr algn="ctr"/>
            <a:r>
              <a:rPr lang="ja-JP" altLang="en-US" sz="1200" dirty="0">
                <a:solidFill>
                  <a:schemeClr val="tx1"/>
                </a:solidFill>
              </a:rPr>
              <a:t>商品の強みや特徴とは別に、</a:t>
            </a:r>
            <a:endParaRPr lang="en-US" altLang="ja-JP" sz="1200" dirty="0">
              <a:solidFill>
                <a:schemeClr val="tx1"/>
              </a:solidFill>
            </a:endParaRPr>
          </a:p>
          <a:p>
            <a:pPr algn="ctr"/>
            <a:r>
              <a:rPr lang="ja-JP" altLang="en-US" sz="1200" dirty="0">
                <a:solidFill>
                  <a:schemeClr val="tx1"/>
                </a:solidFill>
              </a:rPr>
              <a:t>どういう人向けのドッグフードなのかを明記したいです！</a:t>
            </a:r>
            <a:endParaRPr lang="en-US" altLang="ja-JP" sz="1200" dirty="0">
              <a:solidFill>
                <a:schemeClr val="tx1"/>
              </a:solidFill>
            </a:endParaRPr>
          </a:p>
          <a:p>
            <a:pPr algn="ctr"/>
            <a:endParaRPr lang="en-US" altLang="ja-JP" sz="1200" dirty="0">
              <a:solidFill>
                <a:schemeClr val="tx1"/>
              </a:solidFill>
            </a:endParaRPr>
          </a:p>
          <a:p>
            <a:pPr algn="ctr"/>
            <a:r>
              <a:rPr lang="ja-JP" altLang="en-US" sz="1200" dirty="0">
                <a:solidFill>
                  <a:schemeClr val="tx1"/>
                </a:solidFill>
              </a:rPr>
              <a:t>コスパを重視したい方向け</a:t>
            </a:r>
            <a:endParaRPr lang="en-US" altLang="ja-JP" sz="1200" dirty="0">
              <a:solidFill>
                <a:schemeClr val="tx1"/>
              </a:solidFill>
            </a:endParaRPr>
          </a:p>
          <a:p>
            <a:pPr algn="ctr"/>
            <a:r>
              <a:rPr lang="ja-JP" altLang="en-US" sz="1200" dirty="0">
                <a:solidFill>
                  <a:schemeClr val="tx1"/>
                </a:solidFill>
              </a:rPr>
              <a:t>食べやすいサイズがいい方向け</a:t>
            </a:r>
            <a:endParaRPr lang="en-US" altLang="ja-JP" sz="1200" dirty="0">
              <a:solidFill>
                <a:schemeClr val="tx1"/>
              </a:solidFill>
            </a:endParaRPr>
          </a:p>
          <a:p>
            <a:pPr algn="ctr"/>
            <a:r>
              <a:rPr lang="ja-JP" altLang="en-US" sz="1200" dirty="0">
                <a:solidFill>
                  <a:schemeClr val="tx1"/>
                </a:solidFill>
              </a:rPr>
              <a:t>栄養を重視したい方向け</a:t>
            </a:r>
            <a:endParaRPr lang="en-US" altLang="ja-JP" sz="1200" dirty="0">
              <a:solidFill>
                <a:schemeClr val="tx1"/>
              </a:solidFill>
            </a:endParaRPr>
          </a:p>
          <a:p>
            <a:pPr algn="ctr"/>
            <a:r>
              <a:rPr lang="ja-JP" altLang="en-US" sz="1200" dirty="0">
                <a:solidFill>
                  <a:schemeClr val="tx1"/>
                </a:solidFill>
              </a:rPr>
              <a:t>においが気になる方向けなど</a:t>
            </a:r>
            <a:endParaRPr lang="en-US" altLang="ja-JP" sz="1200" dirty="0">
              <a:solidFill>
                <a:schemeClr val="tx1"/>
              </a:solidFill>
            </a:endParaRPr>
          </a:p>
          <a:p>
            <a:pPr algn="ctr"/>
            <a:r>
              <a:rPr lang="ja-JP" altLang="en-US" sz="1200" dirty="0">
                <a:solidFill>
                  <a:schemeClr val="tx1"/>
                </a:solidFill>
              </a:rPr>
              <a:t>ユーザーの悩みに直結した訴求</a:t>
            </a:r>
            <a:endParaRPr lang="en-US" altLang="ja-JP" sz="1200" dirty="0">
              <a:solidFill>
                <a:schemeClr val="tx1"/>
              </a:solidFill>
            </a:endParaRPr>
          </a:p>
          <a:p>
            <a:pPr algn="ctr"/>
            <a:endParaRPr lang="en-US" altLang="ja-JP" sz="1200" dirty="0">
              <a:solidFill>
                <a:schemeClr val="tx1"/>
              </a:solidFill>
            </a:endParaRPr>
          </a:p>
          <a:p>
            <a:pPr algn="ctr"/>
            <a:r>
              <a:rPr lang="ja-JP" altLang="en-US" sz="1200" dirty="0">
                <a:solidFill>
                  <a:schemeClr val="tx1"/>
                </a:solidFill>
              </a:rPr>
              <a:t>テキストでもいいですし、</a:t>
            </a:r>
            <a:r>
              <a:rPr lang="en-US" altLang="ja-JP" sz="1200" dirty="0">
                <a:solidFill>
                  <a:schemeClr val="tx1"/>
                </a:solidFill>
              </a:rPr>
              <a:t>5</a:t>
            </a:r>
            <a:r>
              <a:rPr lang="ja-JP" altLang="en-US" sz="1200" dirty="0">
                <a:solidFill>
                  <a:schemeClr val="tx1"/>
                </a:solidFill>
              </a:rPr>
              <a:t>角形の表にしてもいいです！</a:t>
            </a:r>
            <a:endParaRPr lang="en-US" altLang="ja-JP" sz="1200" dirty="0">
              <a:solidFill>
                <a:schemeClr val="tx1"/>
              </a:solidFill>
            </a:endParaRPr>
          </a:p>
          <a:p>
            <a:pPr algn="ctr"/>
            <a:endParaRPr lang="en-US" altLang="ja-JP" sz="1200" dirty="0">
              <a:solidFill>
                <a:schemeClr val="tx1"/>
              </a:solidFill>
            </a:endParaRPr>
          </a:p>
          <a:p>
            <a:pPr algn="ctr"/>
            <a:r>
              <a:rPr lang="ja-JP" altLang="en-US" sz="1200" dirty="0">
                <a:solidFill>
                  <a:schemeClr val="tx1"/>
                </a:solidFill>
              </a:rPr>
              <a:t>〇参考サイト</a:t>
            </a:r>
            <a:endParaRPr lang="en-US" altLang="ja-JP" sz="1200" dirty="0">
              <a:solidFill>
                <a:schemeClr val="tx1"/>
              </a:solidFill>
            </a:endParaRPr>
          </a:p>
          <a:p>
            <a:pPr algn="ctr"/>
            <a:r>
              <a:rPr lang="en-US" altLang="ja-JP" sz="1200" dirty="0">
                <a:solidFill>
                  <a:schemeClr val="tx1"/>
                </a:solidFill>
                <a:hlinkClick r:id="rId3"/>
              </a:rPr>
              <a:t>https://xn--t8j4aa4nminaf9l3bc5kpkweb0k.com/</a:t>
            </a:r>
            <a:r>
              <a:rPr lang="ja-JP" altLang="en-US" sz="1200" dirty="0">
                <a:solidFill>
                  <a:schemeClr val="tx1"/>
                </a:solidFill>
              </a:rPr>
              <a:t>　　</a:t>
            </a:r>
            <a:endParaRPr lang="en-US" altLang="ja-JP" sz="1200" dirty="0">
              <a:solidFill>
                <a:schemeClr val="tx1"/>
              </a:solidFill>
            </a:endParaRPr>
          </a:p>
          <a:p>
            <a:pPr algn="ctr"/>
            <a:endParaRPr lang="en-US" altLang="ja-JP" sz="1200" dirty="0">
              <a:solidFill>
                <a:schemeClr val="tx1"/>
              </a:solidFill>
            </a:endParaRPr>
          </a:p>
          <a:p>
            <a:pPr algn="ctr"/>
            <a:r>
              <a:rPr lang="en-US" altLang="ja-JP" sz="1200" dirty="0">
                <a:solidFill>
                  <a:schemeClr val="tx1"/>
                </a:solidFill>
                <a:hlinkClick r:id="rId4"/>
              </a:rPr>
              <a:t>https://dogfood-researcher.com/ranking/synthesis-respon/</a:t>
            </a:r>
            <a:r>
              <a:rPr lang="ja-JP" altLang="en-US" sz="1200" dirty="0">
                <a:solidFill>
                  <a:schemeClr val="tx1"/>
                </a:solidFill>
              </a:rPr>
              <a:t>　</a:t>
            </a:r>
            <a:endParaRPr lang="en-US" altLang="ja-JP" sz="1200" dirty="0">
              <a:solidFill>
                <a:schemeClr val="tx1"/>
              </a:solidFill>
            </a:endParaRPr>
          </a:p>
          <a:p>
            <a:pPr algn="ctr"/>
            <a:endParaRPr lang="en-US" altLang="ja-JP" sz="1200" dirty="0">
              <a:solidFill>
                <a:schemeClr val="tx1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09897D00-D3E3-4C0A-64B5-94B6AF69764A}"/>
              </a:ext>
            </a:extLst>
          </p:cNvPr>
          <p:cNvSpPr/>
          <p:nvPr/>
        </p:nvSpPr>
        <p:spPr>
          <a:xfrm>
            <a:off x="4730025" y="1688040"/>
            <a:ext cx="2273416" cy="93921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15" name="図 14">
            <a:extLst>
              <a:ext uri="{FF2B5EF4-FFF2-40B4-BE49-F238E27FC236}">
                <a16:creationId xmlns:a16="http://schemas.microsoft.com/office/drawing/2014/main" id="{F1B97A77-CEC5-6DB4-1EA4-A8D96776576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99429" y="2556624"/>
            <a:ext cx="1615010" cy="1238242"/>
          </a:xfrm>
          <a:prstGeom prst="rect">
            <a:avLst/>
          </a:prstGeom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5C80A517-897A-7B39-E1C8-80E24C67C80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78820" y="5945729"/>
            <a:ext cx="2710241" cy="776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8574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D46AB2-B04A-88D8-E3AE-ED5103D119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B8CEF076-9430-A672-0000-1E851FF0FA30}"/>
              </a:ext>
            </a:extLst>
          </p:cNvPr>
          <p:cNvSpPr/>
          <p:nvPr/>
        </p:nvSpPr>
        <p:spPr>
          <a:xfrm>
            <a:off x="851184" y="230579"/>
            <a:ext cx="3203505" cy="526473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solidFill>
                  <a:schemeClr val="bg2">
                    <a:lumMod val="25000"/>
                  </a:schemeClr>
                </a:solidFill>
              </a:rPr>
              <a:t>モグワン</a:t>
            </a:r>
            <a:endParaRPr lang="en-US" altLang="ja-JP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A0D416F2-04A1-B656-4965-542CDF4791A6}"/>
              </a:ext>
            </a:extLst>
          </p:cNvPr>
          <p:cNvSpPr/>
          <p:nvPr/>
        </p:nvSpPr>
        <p:spPr>
          <a:xfrm>
            <a:off x="9848457" y="6426721"/>
            <a:ext cx="228600" cy="1721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5" name="図 14">
            <a:extLst>
              <a:ext uri="{FF2B5EF4-FFF2-40B4-BE49-F238E27FC236}">
                <a16:creationId xmlns:a16="http://schemas.microsoft.com/office/drawing/2014/main" id="{F1B97A77-CEC5-6DB4-1EA4-A8D9677657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5350" y="1228309"/>
            <a:ext cx="5740618" cy="4401381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461742FA-91D1-4097-A7AB-089F6045EF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1225" y="3138203"/>
            <a:ext cx="585449" cy="478122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C27C41F6-EA55-71B5-7D92-AE9498CBCF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1225" y="1944195"/>
            <a:ext cx="585449" cy="478122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432618B6-43C8-FA7E-E89F-DC1C8956B3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1881051"/>
            <a:ext cx="585449" cy="541266"/>
          </a:xfrm>
          <a:prstGeom prst="rect">
            <a:avLst/>
          </a:prstGeom>
        </p:spPr>
      </p:pic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27D75739-DC6A-F68C-0F23-9C85778518B4}"/>
              </a:ext>
            </a:extLst>
          </p:cNvPr>
          <p:cNvSpPr txBox="1"/>
          <p:nvPr/>
        </p:nvSpPr>
        <p:spPr>
          <a:xfrm>
            <a:off x="6162694" y="1916715"/>
            <a:ext cx="7402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/>
              <a:t>総合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21F25007-8227-D17C-E910-9BD559E1E882}"/>
              </a:ext>
            </a:extLst>
          </p:cNvPr>
          <p:cNvSpPr txBox="1"/>
          <p:nvPr/>
        </p:nvSpPr>
        <p:spPr>
          <a:xfrm>
            <a:off x="4617729" y="3069487"/>
            <a:ext cx="7402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b="1" dirty="0"/>
              <a:t>価格</a:t>
            </a:r>
            <a:endParaRPr kumimoji="1" lang="ja-JP" altLang="en-US" sz="1400" b="1" dirty="0"/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766A0D1E-1C2C-B4E2-401B-21B3C57E6F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61625" y="3138203"/>
            <a:ext cx="585449" cy="478122"/>
          </a:xfrm>
          <a:prstGeom prst="rect">
            <a:avLst/>
          </a:prstGeom>
        </p:spPr>
      </p:pic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3B8D77D2-D6DD-7F73-878F-1965B9F45AF0}"/>
              </a:ext>
            </a:extLst>
          </p:cNvPr>
          <p:cNvSpPr txBox="1"/>
          <p:nvPr/>
        </p:nvSpPr>
        <p:spPr>
          <a:xfrm>
            <a:off x="7761625" y="3069487"/>
            <a:ext cx="7402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/>
              <a:t>満足度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52CFCD46-90EC-AE01-EA00-D1AC7AAE1B7C}"/>
              </a:ext>
            </a:extLst>
          </p:cNvPr>
          <p:cNvSpPr txBox="1"/>
          <p:nvPr/>
        </p:nvSpPr>
        <p:spPr>
          <a:xfrm>
            <a:off x="6181355" y="2119427"/>
            <a:ext cx="7402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>
                <a:solidFill>
                  <a:srgbClr val="FF0000"/>
                </a:solidFill>
              </a:rPr>
              <a:t>4.8</a:t>
            </a:r>
            <a:endParaRPr kumimoji="1" lang="ja-JP" altLang="en-US" sz="1600" b="1" dirty="0">
              <a:solidFill>
                <a:srgbClr val="FF0000"/>
              </a:solidFill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673F38E4-FAD5-4B19-D919-C6AE4D30BF9D}"/>
              </a:ext>
            </a:extLst>
          </p:cNvPr>
          <p:cNvSpPr txBox="1"/>
          <p:nvPr/>
        </p:nvSpPr>
        <p:spPr>
          <a:xfrm>
            <a:off x="4644271" y="3281251"/>
            <a:ext cx="7402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>
                <a:solidFill>
                  <a:srgbClr val="FF0000"/>
                </a:solidFill>
              </a:rPr>
              <a:t>4.1</a:t>
            </a:r>
            <a:endParaRPr kumimoji="1" lang="ja-JP" altLang="en-US" sz="1600" b="1" dirty="0">
              <a:solidFill>
                <a:srgbClr val="FF0000"/>
              </a:solidFill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C8833894-D8FA-7B9F-4E8C-1F048F735090}"/>
              </a:ext>
            </a:extLst>
          </p:cNvPr>
          <p:cNvSpPr txBox="1"/>
          <p:nvPr/>
        </p:nvSpPr>
        <p:spPr>
          <a:xfrm>
            <a:off x="7895471" y="3311460"/>
            <a:ext cx="7402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b="1" dirty="0">
                <a:solidFill>
                  <a:srgbClr val="FF0000"/>
                </a:solidFill>
              </a:rPr>
              <a:t>5.0</a:t>
            </a:r>
            <a:endParaRPr kumimoji="1" lang="ja-JP" altLang="en-US" sz="1600" b="1" dirty="0">
              <a:solidFill>
                <a:srgbClr val="FF0000"/>
              </a:solidFill>
            </a:endParaRPr>
          </a:p>
        </p:txBody>
      </p:sp>
      <p:sp>
        <p:nvSpPr>
          <p:cNvPr id="23" name="吹き出し: 角を丸めた四角形 22">
            <a:extLst>
              <a:ext uri="{FF2B5EF4-FFF2-40B4-BE49-F238E27FC236}">
                <a16:creationId xmlns:a16="http://schemas.microsoft.com/office/drawing/2014/main" id="{882EB1CC-D6DB-B94C-1247-58DEF4E60C9A}"/>
              </a:ext>
            </a:extLst>
          </p:cNvPr>
          <p:cNvSpPr/>
          <p:nvPr/>
        </p:nvSpPr>
        <p:spPr>
          <a:xfrm>
            <a:off x="1229069" y="3997960"/>
            <a:ext cx="2234374" cy="938349"/>
          </a:xfrm>
          <a:prstGeom prst="wedgeRoundRectCallout">
            <a:avLst>
              <a:gd name="adj1" fmla="val 99290"/>
              <a:gd name="adj2" fmla="val -40203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</a:rPr>
              <a:t>図形はいい感じにお願いします</a:t>
            </a:r>
            <a:r>
              <a:rPr lang="en-US" altLang="ja-JP" sz="1200" dirty="0">
                <a:solidFill>
                  <a:schemeClr val="tx1"/>
                </a:solidFill>
              </a:rPr>
              <a:t>…</a:t>
            </a:r>
            <a:r>
              <a:rPr lang="ja-JP" altLang="en-US" sz="1200" dirty="0">
                <a:solidFill>
                  <a:schemeClr val="tx1"/>
                </a:solidFill>
              </a:rPr>
              <a:t>！</a:t>
            </a:r>
            <a:endParaRPr lang="en-US" altLang="ja-JP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41536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D46AB2-B04A-88D8-E3AE-ED5103D119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B8CEF076-9430-A672-0000-1E851FF0FA30}"/>
              </a:ext>
            </a:extLst>
          </p:cNvPr>
          <p:cNvSpPr/>
          <p:nvPr/>
        </p:nvSpPr>
        <p:spPr>
          <a:xfrm>
            <a:off x="851184" y="230579"/>
            <a:ext cx="3203505" cy="526473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solidFill>
                  <a:schemeClr val="bg2">
                    <a:lumMod val="25000"/>
                  </a:schemeClr>
                </a:solidFill>
              </a:rPr>
              <a:t>このこのごはん</a:t>
            </a:r>
            <a:endParaRPr lang="en-US" altLang="ja-JP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A0D416F2-04A1-B656-4965-542CDF4791A6}"/>
              </a:ext>
            </a:extLst>
          </p:cNvPr>
          <p:cNvSpPr/>
          <p:nvPr/>
        </p:nvSpPr>
        <p:spPr>
          <a:xfrm>
            <a:off x="9848457" y="6426721"/>
            <a:ext cx="228600" cy="1721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5" name="図 14">
            <a:extLst>
              <a:ext uri="{FF2B5EF4-FFF2-40B4-BE49-F238E27FC236}">
                <a16:creationId xmlns:a16="http://schemas.microsoft.com/office/drawing/2014/main" id="{F1B97A77-CEC5-6DB4-1EA4-A8D9677657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5350" y="1228309"/>
            <a:ext cx="5740618" cy="4401381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461742FA-91D1-4097-A7AB-089F6045EF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1225" y="3138203"/>
            <a:ext cx="585449" cy="478122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C27C41F6-EA55-71B5-7D92-AE9498CBCF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1225" y="1944195"/>
            <a:ext cx="585449" cy="478122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432618B6-43C8-FA7E-E89F-DC1C8956B3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1881051"/>
            <a:ext cx="585449" cy="541266"/>
          </a:xfrm>
          <a:prstGeom prst="rect">
            <a:avLst/>
          </a:prstGeom>
        </p:spPr>
      </p:pic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27D75739-DC6A-F68C-0F23-9C85778518B4}"/>
              </a:ext>
            </a:extLst>
          </p:cNvPr>
          <p:cNvSpPr txBox="1"/>
          <p:nvPr/>
        </p:nvSpPr>
        <p:spPr>
          <a:xfrm>
            <a:off x="6162694" y="1916715"/>
            <a:ext cx="7402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/>
              <a:t>総合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21F25007-8227-D17C-E910-9BD559E1E882}"/>
              </a:ext>
            </a:extLst>
          </p:cNvPr>
          <p:cNvSpPr txBox="1"/>
          <p:nvPr/>
        </p:nvSpPr>
        <p:spPr>
          <a:xfrm>
            <a:off x="4617729" y="3069487"/>
            <a:ext cx="7402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b="1" dirty="0"/>
              <a:t>価格</a:t>
            </a:r>
            <a:endParaRPr kumimoji="1" lang="ja-JP" altLang="en-US" sz="1400" b="1" dirty="0"/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766A0D1E-1C2C-B4E2-401B-21B3C57E6F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61625" y="3138203"/>
            <a:ext cx="585449" cy="478122"/>
          </a:xfrm>
          <a:prstGeom prst="rect">
            <a:avLst/>
          </a:prstGeom>
        </p:spPr>
      </p:pic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3B8D77D2-D6DD-7F73-878F-1965B9F45AF0}"/>
              </a:ext>
            </a:extLst>
          </p:cNvPr>
          <p:cNvSpPr txBox="1"/>
          <p:nvPr/>
        </p:nvSpPr>
        <p:spPr>
          <a:xfrm>
            <a:off x="7761625" y="3069487"/>
            <a:ext cx="7402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/>
              <a:t>満足度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52CFCD46-90EC-AE01-EA00-D1AC7AAE1B7C}"/>
              </a:ext>
            </a:extLst>
          </p:cNvPr>
          <p:cNvSpPr txBox="1"/>
          <p:nvPr/>
        </p:nvSpPr>
        <p:spPr>
          <a:xfrm>
            <a:off x="6181355" y="2119427"/>
            <a:ext cx="7402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>
                <a:solidFill>
                  <a:srgbClr val="FF0000"/>
                </a:solidFill>
              </a:rPr>
              <a:t>4.6</a:t>
            </a:r>
            <a:endParaRPr kumimoji="1" lang="ja-JP" altLang="en-US" sz="1600" b="1" dirty="0">
              <a:solidFill>
                <a:srgbClr val="FF0000"/>
              </a:solidFill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673F38E4-FAD5-4B19-D919-C6AE4D30BF9D}"/>
              </a:ext>
            </a:extLst>
          </p:cNvPr>
          <p:cNvSpPr txBox="1"/>
          <p:nvPr/>
        </p:nvSpPr>
        <p:spPr>
          <a:xfrm>
            <a:off x="4644271" y="3281251"/>
            <a:ext cx="7402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>
                <a:solidFill>
                  <a:srgbClr val="FF0000"/>
                </a:solidFill>
              </a:rPr>
              <a:t>4.5</a:t>
            </a:r>
            <a:endParaRPr kumimoji="1" lang="ja-JP" altLang="en-US" sz="1600" b="1" dirty="0">
              <a:solidFill>
                <a:srgbClr val="FF0000"/>
              </a:solidFill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C8833894-D8FA-7B9F-4E8C-1F048F735090}"/>
              </a:ext>
            </a:extLst>
          </p:cNvPr>
          <p:cNvSpPr txBox="1"/>
          <p:nvPr/>
        </p:nvSpPr>
        <p:spPr>
          <a:xfrm>
            <a:off x="7895471" y="3311460"/>
            <a:ext cx="7402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>
                <a:solidFill>
                  <a:srgbClr val="FF0000"/>
                </a:solidFill>
              </a:rPr>
              <a:t>4.8</a:t>
            </a:r>
            <a:endParaRPr kumimoji="1" lang="ja-JP" altLang="en-US" sz="1600" b="1" dirty="0">
              <a:solidFill>
                <a:srgbClr val="FF0000"/>
              </a:solidFill>
            </a:endParaRPr>
          </a:p>
        </p:txBody>
      </p:sp>
      <p:sp>
        <p:nvSpPr>
          <p:cNvPr id="23" name="吹き出し: 角を丸めた四角形 22">
            <a:extLst>
              <a:ext uri="{FF2B5EF4-FFF2-40B4-BE49-F238E27FC236}">
                <a16:creationId xmlns:a16="http://schemas.microsoft.com/office/drawing/2014/main" id="{882EB1CC-D6DB-B94C-1247-58DEF4E60C9A}"/>
              </a:ext>
            </a:extLst>
          </p:cNvPr>
          <p:cNvSpPr/>
          <p:nvPr/>
        </p:nvSpPr>
        <p:spPr>
          <a:xfrm>
            <a:off x="1229069" y="3997960"/>
            <a:ext cx="2234374" cy="938349"/>
          </a:xfrm>
          <a:prstGeom prst="wedgeRoundRectCallout">
            <a:avLst>
              <a:gd name="adj1" fmla="val 99290"/>
              <a:gd name="adj2" fmla="val -40203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</a:rPr>
              <a:t>図形はいい感じにお願いします</a:t>
            </a:r>
            <a:r>
              <a:rPr lang="en-US" altLang="ja-JP" sz="1200" dirty="0">
                <a:solidFill>
                  <a:schemeClr val="tx1"/>
                </a:solidFill>
              </a:rPr>
              <a:t>…</a:t>
            </a:r>
            <a:r>
              <a:rPr lang="ja-JP" altLang="en-US" sz="1200" dirty="0">
                <a:solidFill>
                  <a:schemeClr val="tx1"/>
                </a:solidFill>
              </a:rPr>
              <a:t>！</a:t>
            </a:r>
            <a:endParaRPr lang="en-US" altLang="ja-JP" sz="1200" dirty="0">
              <a:solidFill>
                <a:schemeClr val="tx1"/>
              </a:solidFill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C9BA96FA-B11F-DA34-0386-F793EA57B52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21584" y="5068855"/>
            <a:ext cx="591492" cy="323895"/>
          </a:xfrm>
          <a:prstGeom prst="rect">
            <a:avLst/>
          </a:prstGeom>
        </p:spPr>
      </p:pic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6CF5F9F-2C89-7784-7408-3A59CB7CD536}"/>
              </a:ext>
            </a:extLst>
          </p:cNvPr>
          <p:cNvSpPr txBox="1"/>
          <p:nvPr/>
        </p:nvSpPr>
        <p:spPr>
          <a:xfrm>
            <a:off x="7013776" y="5046576"/>
            <a:ext cx="7402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b="1" dirty="0">
                <a:solidFill>
                  <a:srgbClr val="FF0000"/>
                </a:solidFill>
              </a:rPr>
              <a:t>4.6</a:t>
            </a:r>
            <a:endParaRPr kumimoji="1" lang="ja-JP" alt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35673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D46AB2-B04A-88D8-E3AE-ED5103D119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B8CEF076-9430-A672-0000-1E851FF0FA30}"/>
              </a:ext>
            </a:extLst>
          </p:cNvPr>
          <p:cNvSpPr/>
          <p:nvPr/>
        </p:nvSpPr>
        <p:spPr>
          <a:xfrm>
            <a:off x="851184" y="230579"/>
            <a:ext cx="3203505" cy="526473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solidFill>
                  <a:schemeClr val="bg2">
                    <a:lumMod val="25000"/>
                  </a:schemeClr>
                </a:solidFill>
              </a:rPr>
              <a:t>うまか</a:t>
            </a:r>
            <a:endParaRPr lang="en-US" altLang="ja-JP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A0D416F2-04A1-B656-4965-542CDF4791A6}"/>
              </a:ext>
            </a:extLst>
          </p:cNvPr>
          <p:cNvSpPr/>
          <p:nvPr/>
        </p:nvSpPr>
        <p:spPr>
          <a:xfrm>
            <a:off x="9848457" y="6426721"/>
            <a:ext cx="228600" cy="1721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5" name="図 14">
            <a:extLst>
              <a:ext uri="{FF2B5EF4-FFF2-40B4-BE49-F238E27FC236}">
                <a16:creationId xmlns:a16="http://schemas.microsoft.com/office/drawing/2014/main" id="{F1B97A77-CEC5-6DB4-1EA4-A8D9677657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5350" y="1228309"/>
            <a:ext cx="5740618" cy="4401381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461742FA-91D1-4097-A7AB-089F6045EF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1225" y="3138203"/>
            <a:ext cx="585449" cy="478122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C27C41F6-EA55-71B5-7D92-AE9498CBCF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1225" y="1944195"/>
            <a:ext cx="585449" cy="478122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432618B6-43C8-FA7E-E89F-DC1C8956B3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1881051"/>
            <a:ext cx="585449" cy="541266"/>
          </a:xfrm>
          <a:prstGeom prst="rect">
            <a:avLst/>
          </a:prstGeom>
        </p:spPr>
      </p:pic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27D75739-DC6A-F68C-0F23-9C85778518B4}"/>
              </a:ext>
            </a:extLst>
          </p:cNvPr>
          <p:cNvSpPr txBox="1"/>
          <p:nvPr/>
        </p:nvSpPr>
        <p:spPr>
          <a:xfrm>
            <a:off x="6162694" y="1916715"/>
            <a:ext cx="7402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/>
              <a:t>総合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21F25007-8227-D17C-E910-9BD559E1E882}"/>
              </a:ext>
            </a:extLst>
          </p:cNvPr>
          <p:cNvSpPr txBox="1"/>
          <p:nvPr/>
        </p:nvSpPr>
        <p:spPr>
          <a:xfrm>
            <a:off x="4617729" y="3069487"/>
            <a:ext cx="7402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b="1" dirty="0"/>
              <a:t>価格</a:t>
            </a:r>
            <a:endParaRPr kumimoji="1" lang="ja-JP" altLang="en-US" sz="1400" b="1" dirty="0"/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766A0D1E-1C2C-B4E2-401B-21B3C57E6F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61625" y="3138203"/>
            <a:ext cx="585449" cy="478122"/>
          </a:xfrm>
          <a:prstGeom prst="rect">
            <a:avLst/>
          </a:prstGeom>
        </p:spPr>
      </p:pic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3B8D77D2-D6DD-7F73-878F-1965B9F45AF0}"/>
              </a:ext>
            </a:extLst>
          </p:cNvPr>
          <p:cNvSpPr txBox="1"/>
          <p:nvPr/>
        </p:nvSpPr>
        <p:spPr>
          <a:xfrm>
            <a:off x="7761625" y="3069487"/>
            <a:ext cx="7402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/>
              <a:t>満足度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52CFCD46-90EC-AE01-EA00-D1AC7AAE1B7C}"/>
              </a:ext>
            </a:extLst>
          </p:cNvPr>
          <p:cNvSpPr txBox="1"/>
          <p:nvPr/>
        </p:nvSpPr>
        <p:spPr>
          <a:xfrm>
            <a:off x="6181355" y="2119427"/>
            <a:ext cx="7402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>
                <a:solidFill>
                  <a:srgbClr val="FF0000"/>
                </a:solidFill>
              </a:rPr>
              <a:t>4.1</a:t>
            </a:r>
            <a:endParaRPr kumimoji="1" lang="ja-JP" altLang="en-US" sz="1600" b="1" dirty="0">
              <a:solidFill>
                <a:srgbClr val="FF0000"/>
              </a:solidFill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673F38E4-FAD5-4B19-D919-C6AE4D30BF9D}"/>
              </a:ext>
            </a:extLst>
          </p:cNvPr>
          <p:cNvSpPr txBox="1"/>
          <p:nvPr/>
        </p:nvSpPr>
        <p:spPr>
          <a:xfrm>
            <a:off x="4644271" y="3281251"/>
            <a:ext cx="7402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b="1" dirty="0">
                <a:solidFill>
                  <a:srgbClr val="FF0000"/>
                </a:solidFill>
              </a:rPr>
              <a:t>5.0</a:t>
            </a:r>
            <a:endParaRPr kumimoji="1" lang="ja-JP" altLang="en-US" sz="1600" b="1" dirty="0">
              <a:solidFill>
                <a:srgbClr val="FF0000"/>
              </a:solidFill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C8833894-D8FA-7B9F-4E8C-1F048F735090}"/>
              </a:ext>
            </a:extLst>
          </p:cNvPr>
          <p:cNvSpPr txBox="1"/>
          <p:nvPr/>
        </p:nvSpPr>
        <p:spPr>
          <a:xfrm>
            <a:off x="7925951" y="3311460"/>
            <a:ext cx="7402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>
                <a:solidFill>
                  <a:srgbClr val="FF0000"/>
                </a:solidFill>
              </a:rPr>
              <a:t>4.0</a:t>
            </a:r>
            <a:endParaRPr kumimoji="1" lang="ja-JP" altLang="en-US" sz="1600" b="1" dirty="0">
              <a:solidFill>
                <a:srgbClr val="FF0000"/>
              </a:solidFill>
            </a:endParaRPr>
          </a:p>
        </p:txBody>
      </p:sp>
      <p:sp>
        <p:nvSpPr>
          <p:cNvPr id="23" name="吹き出し: 角を丸めた四角形 22">
            <a:extLst>
              <a:ext uri="{FF2B5EF4-FFF2-40B4-BE49-F238E27FC236}">
                <a16:creationId xmlns:a16="http://schemas.microsoft.com/office/drawing/2014/main" id="{882EB1CC-D6DB-B94C-1247-58DEF4E60C9A}"/>
              </a:ext>
            </a:extLst>
          </p:cNvPr>
          <p:cNvSpPr/>
          <p:nvPr/>
        </p:nvSpPr>
        <p:spPr>
          <a:xfrm>
            <a:off x="1229069" y="3997960"/>
            <a:ext cx="2234374" cy="938349"/>
          </a:xfrm>
          <a:prstGeom prst="wedgeRoundRectCallout">
            <a:avLst>
              <a:gd name="adj1" fmla="val 99290"/>
              <a:gd name="adj2" fmla="val -40203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</a:rPr>
              <a:t>図形はいい感じにお願いします</a:t>
            </a:r>
            <a:r>
              <a:rPr lang="en-US" altLang="ja-JP" sz="1200" dirty="0">
                <a:solidFill>
                  <a:schemeClr val="tx1"/>
                </a:solidFill>
              </a:rPr>
              <a:t>…</a:t>
            </a:r>
            <a:r>
              <a:rPr lang="ja-JP" altLang="en-US" sz="1200" dirty="0">
                <a:solidFill>
                  <a:schemeClr val="tx1"/>
                </a:solidFill>
              </a:rPr>
              <a:t>！</a:t>
            </a:r>
            <a:endParaRPr lang="en-US" altLang="ja-JP" sz="1200" dirty="0">
              <a:solidFill>
                <a:schemeClr val="tx1"/>
              </a:solidFill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C9BA96FA-B11F-DA34-0386-F793EA57B52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21584" y="5068855"/>
            <a:ext cx="591492" cy="323895"/>
          </a:xfrm>
          <a:prstGeom prst="rect">
            <a:avLst/>
          </a:prstGeom>
        </p:spPr>
      </p:pic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6CF5F9F-2C89-7784-7408-3A59CB7CD536}"/>
              </a:ext>
            </a:extLst>
          </p:cNvPr>
          <p:cNvSpPr txBox="1"/>
          <p:nvPr/>
        </p:nvSpPr>
        <p:spPr>
          <a:xfrm>
            <a:off x="7013776" y="5046576"/>
            <a:ext cx="7402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b="1" dirty="0">
                <a:solidFill>
                  <a:srgbClr val="FF0000"/>
                </a:solidFill>
              </a:rPr>
              <a:t>4.2</a:t>
            </a:r>
            <a:endParaRPr kumimoji="1" lang="ja-JP" altLang="en-US" b="1" dirty="0">
              <a:solidFill>
                <a:srgbClr val="FF0000"/>
              </a:solidFill>
            </a:endParaRP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50F910F9-296B-AF25-CBFE-5E1DF707A3D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50595" y="5047599"/>
            <a:ext cx="591492" cy="447737"/>
          </a:xfrm>
          <a:prstGeom prst="rect">
            <a:avLst/>
          </a:prstGeom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8370EA6-E0C3-8CCB-1681-8A400BEBA098}"/>
              </a:ext>
            </a:extLst>
          </p:cNvPr>
          <p:cNvSpPr txBox="1"/>
          <p:nvPr/>
        </p:nvSpPr>
        <p:spPr>
          <a:xfrm>
            <a:off x="5408863" y="5046576"/>
            <a:ext cx="7402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b="1" dirty="0">
                <a:solidFill>
                  <a:srgbClr val="FF0000"/>
                </a:solidFill>
              </a:rPr>
              <a:t>4.7</a:t>
            </a:r>
            <a:endParaRPr kumimoji="1" lang="ja-JP" alt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69726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D46AB2-B04A-88D8-E3AE-ED5103D119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B8CEF076-9430-A672-0000-1E851FF0FA30}"/>
              </a:ext>
            </a:extLst>
          </p:cNvPr>
          <p:cNvSpPr/>
          <p:nvPr/>
        </p:nvSpPr>
        <p:spPr>
          <a:xfrm>
            <a:off x="851184" y="230579"/>
            <a:ext cx="3203505" cy="526473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b="1" dirty="0">
                <a:solidFill>
                  <a:schemeClr val="bg2">
                    <a:lumMod val="25000"/>
                  </a:schemeClr>
                </a:solidFill>
              </a:rPr>
              <a:t>OBREMO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A0D416F2-04A1-B656-4965-542CDF4791A6}"/>
              </a:ext>
            </a:extLst>
          </p:cNvPr>
          <p:cNvSpPr/>
          <p:nvPr/>
        </p:nvSpPr>
        <p:spPr>
          <a:xfrm>
            <a:off x="9848457" y="6426721"/>
            <a:ext cx="228600" cy="1721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5" name="図 14">
            <a:extLst>
              <a:ext uri="{FF2B5EF4-FFF2-40B4-BE49-F238E27FC236}">
                <a16:creationId xmlns:a16="http://schemas.microsoft.com/office/drawing/2014/main" id="{F1B97A77-CEC5-6DB4-1EA4-A8D9677657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5350" y="1228309"/>
            <a:ext cx="5740618" cy="4401381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461742FA-91D1-4097-A7AB-089F6045EF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1225" y="3138203"/>
            <a:ext cx="585449" cy="478122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C27C41F6-EA55-71B5-7D92-AE9498CBCF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1225" y="1944195"/>
            <a:ext cx="585449" cy="478122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432618B6-43C8-FA7E-E89F-DC1C8956B3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1881051"/>
            <a:ext cx="585449" cy="541266"/>
          </a:xfrm>
          <a:prstGeom prst="rect">
            <a:avLst/>
          </a:prstGeom>
        </p:spPr>
      </p:pic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27D75739-DC6A-F68C-0F23-9C85778518B4}"/>
              </a:ext>
            </a:extLst>
          </p:cNvPr>
          <p:cNvSpPr txBox="1"/>
          <p:nvPr/>
        </p:nvSpPr>
        <p:spPr>
          <a:xfrm>
            <a:off x="6162694" y="1916715"/>
            <a:ext cx="7402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/>
              <a:t>総合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21F25007-8227-D17C-E910-9BD559E1E882}"/>
              </a:ext>
            </a:extLst>
          </p:cNvPr>
          <p:cNvSpPr txBox="1"/>
          <p:nvPr/>
        </p:nvSpPr>
        <p:spPr>
          <a:xfrm>
            <a:off x="4617729" y="3069487"/>
            <a:ext cx="7402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b="1" dirty="0"/>
              <a:t>価格</a:t>
            </a:r>
            <a:endParaRPr kumimoji="1" lang="ja-JP" altLang="en-US" sz="1400" b="1" dirty="0"/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766A0D1E-1C2C-B4E2-401B-21B3C57E6F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61625" y="3138203"/>
            <a:ext cx="585449" cy="478122"/>
          </a:xfrm>
          <a:prstGeom prst="rect">
            <a:avLst/>
          </a:prstGeom>
        </p:spPr>
      </p:pic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3B8D77D2-D6DD-7F73-878F-1965B9F45AF0}"/>
              </a:ext>
            </a:extLst>
          </p:cNvPr>
          <p:cNvSpPr txBox="1"/>
          <p:nvPr/>
        </p:nvSpPr>
        <p:spPr>
          <a:xfrm>
            <a:off x="7761625" y="3069487"/>
            <a:ext cx="7402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/>
              <a:t>満足度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52CFCD46-90EC-AE01-EA00-D1AC7AAE1B7C}"/>
              </a:ext>
            </a:extLst>
          </p:cNvPr>
          <p:cNvSpPr txBox="1"/>
          <p:nvPr/>
        </p:nvSpPr>
        <p:spPr>
          <a:xfrm>
            <a:off x="6181355" y="2119427"/>
            <a:ext cx="7402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b="1" dirty="0">
                <a:solidFill>
                  <a:srgbClr val="FF0000"/>
                </a:solidFill>
              </a:rPr>
              <a:t>3.9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673F38E4-FAD5-4B19-D919-C6AE4D30BF9D}"/>
              </a:ext>
            </a:extLst>
          </p:cNvPr>
          <p:cNvSpPr txBox="1"/>
          <p:nvPr/>
        </p:nvSpPr>
        <p:spPr>
          <a:xfrm>
            <a:off x="4644271" y="3281251"/>
            <a:ext cx="7402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>
                <a:solidFill>
                  <a:srgbClr val="FF0000"/>
                </a:solidFill>
              </a:rPr>
              <a:t>4.4</a:t>
            </a:r>
            <a:endParaRPr kumimoji="1" lang="ja-JP" altLang="en-US" sz="1600" b="1" dirty="0">
              <a:solidFill>
                <a:srgbClr val="FF0000"/>
              </a:solidFill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C8833894-D8FA-7B9F-4E8C-1F048F735090}"/>
              </a:ext>
            </a:extLst>
          </p:cNvPr>
          <p:cNvSpPr txBox="1"/>
          <p:nvPr/>
        </p:nvSpPr>
        <p:spPr>
          <a:xfrm>
            <a:off x="7933571" y="3311460"/>
            <a:ext cx="7402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b="1" dirty="0">
                <a:solidFill>
                  <a:srgbClr val="FF0000"/>
                </a:solidFill>
              </a:rPr>
              <a:t>3.8</a:t>
            </a:r>
            <a:endParaRPr kumimoji="1" lang="ja-JP" altLang="en-US" sz="1600" b="1" dirty="0">
              <a:solidFill>
                <a:srgbClr val="FF0000"/>
              </a:solidFill>
            </a:endParaRPr>
          </a:p>
        </p:txBody>
      </p:sp>
      <p:sp>
        <p:nvSpPr>
          <p:cNvPr id="23" name="吹き出し: 角を丸めた四角形 22">
            <a:extLst>
              <a:ext uri="{FF2B5EF4-FFF2-40B4-BE49-F238E27FC236}">
                <a16:creationId xmlns:a16="http://schemas.microsoft.com/office/drawing/2014/main" id="{882EB1CC-D6DB-B94C-1247-58DEF4E60C9A}"/>
              </a:ext>
            </a:extLst>
          </p:cNvPr>
          <p:cNvSpPr/>
          <p:nvPr/>
        </p:nvSpPr>
        <p:spPr>
          <a:xfrm>
            <a:off x="1229069" y="3997960"/>
            <a:ext cx="2234374" cy="938349"/>
          </a:xfrm>
          <a:prstGeom prst="wedgeRoundRectCallout">
            <a:avLst>
              <a:gd name="adj1" fmla="val 99290"/>
              <a:gd name="adj2" fmla="val -40203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</a:rPr>
              <a:t>図形はいい感じにお願いします</a:t>
            </a:r>
            <a:r>
              <a:rPr lang="en-US" altLang="ja-JP" sz="1200" dirty="0">
                <a:solidFill>
                  <a:schemeClr val="tx1"/>
                </a:solidFill>
              </a:rPr>
              <a:t>…</a:t>
            </a:r>
            <a:r>
              <a:rPr lang="ja-JP" altLang="en-US" sz="1200" dirty="0">
                <a:solidFill>
                  <a:schemeClr val="tx1"/>
                </a:solidFill>
              </a:rPr>
              <a:t>！</a:t>
            </a:r>
            <a:endParaRPr lang="en-US" altLang="ja-JP" sz="1200" dirty="0">
              <a:solidFill>
                <a:schemeClr val="tx1"/>
              </a:solidFill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C9BA96FA-B11F-DA34-0386-F793EA57B52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21584" y="5068855"/>
            <a:ext cx="591492" cy="323895"/>
          </a:xfrm>
          <a:prstGeom prst="rect">
            <a:avLst/>
          </a:prstGeom>
        </p:spPr>
      </p:pic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6CF5F9F-2C89-7784-7408-3A59CB7CD536}"/>
              </a:ext>
            </a:extLst>
          </p:cNvPr>
          <p:cNvSpPr txBox="1"/>
          <p:nvPr/>
        </p:nvSpPr>
        <p:spPr>
          <a:xfrm>
            <a:off x="7013776" y="5046576"/>
            <a:ext cx="7402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b="1" dirty="0">
                <a:solidFill>
                  <a:srgbClr val="FF0000"/>
                </a:solidFill>
              </a:rPr>
              <a:t>4.0</a:t>
            </a:r>
            <a:endParaRPr kumimoji="1" lang="ja-JP" altLang="en-US" b="1" dirty="0">
              <a:solidFill>
                <a:srgbClr val="FF0000"/>
              </a:solidFill>
            </a:endParaRP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50F910F9-296B-AF25-CBFE-5E1DF707A3D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50595" y="5047599"/>
            <a:ext cx="591492" cy="447737"/>
          </a:xfrm>
          <a:prstGeom prst="rect">
            <a:avLst/>
          </a:prstGeom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8370EA6-E0C3-8CCB-1681-8A400BEBA098}"/>
              </a:ext>
            </a:extLst>
          </p:cNvPr>
          <p:cNvSpPr txBox="1"/>
          <p:nvPr/>
        </p:nvSpPr>
        <p:spPr>
          <a:xfrm>
            <a:off x="5408863" y="5046576"/>
            <a:ext cx="7402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b="1" dirty="0">
                <a:solidFill>
                  <a:srgbClr val="FF0000"/>
                </a:solidFill>
              </a:rPr>
              <a:t>4.5</a:t>
            </a:r>
            <a:endParaRPr kumimoji="1" lang="ja-JP" alt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51369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D46AB2-B04A-88D8-E3AE-ED5103D119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B8CEF076-9430-A672-0000-1E851FF0FA30}"/>
              </a:ext>
            </a:extLst>
          </p:cNvPr>
          <p:cNvSpPr/>
          <p:nvPr/>
        </p:nvSpPr>
        <p:spPr>
          <a:xfrm>
            <a:off x="851184" y="230579"/>
            <a:ext cx="3203505" cy="526473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solidFill>
                  <a:schemeClr val="bg2">
                    <a:lumMod val="25000"/>
                  </a:schemeClr>
                </a:solidFill>
              </a:rPr>
              <a:t>ブッチ</a:t>
            </a:r>
            <a:endParaRPr lang="en-US" altLang="ja-JP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A0D416F2-04A1-B656-4965-542CDF4791A6}"/>
              </a:ext>
            </a:extLst>
          </p:cNvPr>
          <p:cNvSpPr/>
          <p:nvPr/>
        </p:nvSpPr>
        <p:spPr>
          <a:xfrm>
            <a:off x="9848457" y="6426721"/>
            <a:ext cx="228600" cy="1721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5" name="図 14">
            <a:extLst>
              <a:ext uri="{FF2B5EF4-FFF2-40B4-BE49-F238E27FC236}">
                <a16:creationId xmlns:a16="http://schemas.microsoft.com/office/drawing/2014/main" id="{F1B97A77-CEC5-6DB4-1EA4-A8D9677657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5350" y="1228309"/>
            <a:ext cx="5740618" cy="4401381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461742FA-91D1-4097-A7AB-089F6045EF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1225" y="3138203"/>
            <a:ext cx="585449" cy="478122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C27C41F6-EA55-71B5-7D92-AE9498CBCF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1225" y="1944195"/>
            <a:ext cx="585449" cy="478122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432618B6-43C8-FA7E-E89F-DC1C8956B3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1881051"/>
            <a:ext cx="585449" cy="541266"/>
          </a:xfrm>
          <a:prstGeom prst="rect">
            <a:avLst/>
          </a:prstGeom>
        </p:spPr>
      </p:pic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27D75739-DC6A-F68C-0F23-9C85778518B4}"/>
              </a:ext>
            </a:extLst>
          </p:cNvPr>
          <p:cNvSpPr txBox="1"/>
          <p:nvPr/>
        </p:nvSpPr>
        <p:spPr>
          <a:xfrm>
            <a:off x="6162694" y="1916715"/>
            <a:ext cx="7402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/>
              <a:t>総合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21F25007-8227-D17C-E910-9BD559E1E882}"/>
              </a:ext>
            </a:extLst>
          </p:cNvPr>
          <p:cNvSpPr txBox="1"/>
          <p:nvPr/>
        </p:nvSpPr>
        <p:spPr>
          <a:xfrm>
            <a:off x="4617729" y="3069487"/>
            <a:ext cx="7402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b="1" dirty="0"/>
              <a:t>価格</a:t>
            </a:r>
            <a:endParaRPr kumimoji="1" lang="ja-JP" altLang="en-US" sz="1400" b="1" dirty="0"/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766A0D1E-1C2C-B4E2-401B-21B3C57E6F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61625" y="3138203"/>
            <a:ext cx="585449" cy="478122"/>
          </a:xfrm>
          <a:prstGeom prst="rect">
            <a:avLst/>
          </a:prstGeom>
        </p:spPr>
      </p:pic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3B8D77D2-D6DD-7F73-878F-1965B9F45AF0}"/>
              </a:ext>
            </a:extLst>
          </p:cNvPr>
          <p:cNvSpPr txBox="1"/>
          <p:nvPr/>
        </p:nvSpPr>
        <p:spPr>
          <a:xfrm>
            <a:off x="7761625" y="3069487"/>
            <a:ext cx="7402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/>
              <a:t>満足度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52CFCD46-90EC-AE01-EA00-D1AC7AAE1B7C}"/>
              </a:ext>
            </a:extLst>
          </p:cNvPr>
          <p:cNvSpPr txBox="1"/>
          <p:nvPr/>
        </p:nvSpPr>
        <p:spPr>
          <a:xfrm>
            <a:off x="6181355" y="2119427"/>
            <a:ext cx="7402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b="1" dirty="0">
                <a:solidFill>
                  <a:srgbClr val="FF0000"/>
                </a:solidFill>
              </a:rPr>
              <a:t>3.7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673F38E4-FAD5-4B19-D919-C6AE4D30BF9D}"/>
              </a:ext>
            </a:extLst>
          </p:cNvPr>
          <p:cNvSpPr txBox="1"/>
          <p:nvPr/>
        </p:nvSpPr>
        <p:spPr>
          <a:xfrm>
            <a:off x="4644271" y="3281251"/>
            <a:ext cx="7402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>
                <a:solidFill>
                  <a:srgbClr val="FF0000"/>
                </a:solidFill>
              </a:rPr>
              <a:t>4.4</a:t>
            </a:r>
            <a:endParaRPr kumimoji="1" lang="ja-JP" altLang="en-US" sz="1600" b="1" dirty="0">
              <a:solidFill>
                <a:srgbClr val="FF0000"/>
              </a:solidFill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C8833894-D8FA-7B9F-4E8C-1F048F735090}"/>
              </a:ext>
            </a:extLst>
          </p:cNvPr>
          <p:cNvSpPr txBox="1"/>
          <p:nvPr/>
        </p:nvSpPr>
        <p:spPr>
          <a:xfrm>
            <a:off x="7933571" y="3311460"/>
            <a:ext cx="7402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b="1" dirty="0">
                <a:solidFill>
                  <a:srgbClr val="FF0000"/>
                </a:solidFill>
              </a:rPr>
              <a:t>3.</a:t>
            </a:r>
            <a:r>
              <a:rPr lang="en-US" altLang="ja-JP" sz="1600" b="1" dirty="0">
                <a:solidFill>
                  <a:srgbClr val="FF0000"/>
                </a:solidFill>
              </a:rPr>
              <a:t>7</a:t>
            </a:r>
            <a:endParaRPr kumimoji="1" lang="ja-JP" altLang="en-US" sz="1600" b="1" dirty="0">
              <a:solidFill>
                <a:srgbClr val="FF0000"/>
              </a:solidFill>
            </a:endParaRPr>
          </a:p>
        </p:txBody>
      </p:sp>
      <p:sp>
        <p:nvSpPr>
          <p:cNvPr id="23" name="吹き出し: 角を丸めた四角形 22">
            <a:extLst>
              <a:ext uri="{FF2B5EF4-FFF2-40B4-BE49-F238E27FC236}">
                <a16:creationId xmlns:a16="http://schemas.microsoft.com/office/drawing/2014/main" id="{882EB1CC-D6DB-B94C-1247-58DEF4E60C9A}"/>
              </a:ext>
            </a:extLst>
          </p:cNvPr>
          <p:cNvSpPr/>
          <p:nvPr/>
        </p:nvSpPr>
        <p:spPr>
          <a:xfrm>
            <a:off x="1229069" y="3997960"/>
            <a:ext cx="2234374" cy="938349"/>
          </a:xfrm>
          <a:prstGeom prst="wedgeRoundRectCallout">
            <a:avLst>
              <a:gd name="adj1" fmla="val 99290"/>
              <a:gd name="adj2" fmla="val -40203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</a:rPr>
              <a:t>図形はいい感じにお願いします</a:t>
            </a:r>
            <a:r>
              <a:rPr lang="en-US" altLang="ja-JP" sz="1200" dirty="0">
                <a:solidFill>
                  <a:schemeClr val="tx1"/>
                </a:solidFill>
              </a:rPr>
              <a:t>…</a:t>
            </a:r>
            <a:r>
              <a:rPr lang="ja-JP" altLang="en-US" sz="1200" dirty="0">
                <a:solidFill>
                  <a:schemeClr val="tx1"/>
                </a:solidFill>
              </a:rPr>
              <a:t>！</a:t>
            </a:r>
            <a:endParaRPr lang="en-US" altLang="ja-JP" sz="1200" dirty="0">
              <a:solidFill>
                <a:schemeClr val="tx1"/>
              </a:solidFill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C9BA96FA-B11F-DA34-0386-F793EA57B52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21584" y="5068855"/>
            <a:ext cx="591492" cy="323895"/>
          </a:xfrm>
          <a:prstGeom prst="rect">
            <a:avLst/>
          </a:prstGeom>
        </p:spPr>
      </p:pic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6CF5F9F-2C89-7784-7408-3A59CB7CD536}"/>
              </a:ext>
            </a:extLst>
          </p:cNvPr>
          <p:cNvSpPr txBox="1"/>
          <p:nvPr/>
        </p:nvSpPr>
        <p:spPr>
          <a:xfrm>
            <a:off x="7013776" y="5046576"/>
            <a:ext cx="7402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b="1" dirty="0">
                <a:solidFill>
                  <a:srgbClr val="FF0000"/>
                </a:solidFill>
              </a:rPr>
              <a:t>5.0</a:t>
            </a:r>
            <a:endParaRPr kumimoji="1" lang="ja-JP" altLang="en-US" b="1" dirty="0">
              <a:solidFill>
                <a:srgbClr val="FF0000"/>
              </a:solidFill>
            </a:endParaRP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50F910F9-296B-AF25-CBFE-5E1DF707A3D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50595" y="5047599"/>
            <a:ext cx="591492" cy="447737"/>
          </a:xfrm>
          <a:prstGeom prst="rect">
            <a:avLst/>
          </a:prstGeom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8370EA6-E0C3-8CCB-1681-8A400BEBA098}"/>
              </a:ext>
            </a:extLst>
          </p:cNvPr>
          <p:cNvSpPr txBox="1"/>
          <p:nvPr/>
        </p:nvSpPr>
        <p:spPr>
          <a:xfrm>
            <a:off x="5408863" y="5046576"/>
            <a:ext cx="7402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b="1" dirty="0">
                <a:solidFill>
                  <a:srgbClr val="FF0000"/>
                </a:solidFill>
              </a:rPr>
              <a:t>3.9</a:t>
            </a:r>
            <a:endParaRPr kumimoji="1" lang="ja-JP" alt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6949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12766</TotalTime>
  <Words>338</Words>
  <Application>Microsoft Office PowerPoint</Application>
  <PresentationFormat>ワイド画面</PresentationFormat>
  <Paragraphs>92</Paragraphs>
  <Slides>9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4" baseType="lpstr">
      <vt:lpstr>ヒラギノ角ゴ Pro</vt:lpstr>
      <vt:lpstr>游ゴシック</vt:lpstr>
      <vt:lpstr>游ゴシック Light</vt:lpstr>
      <vt:lpstr>Arial</vt:lpstr>
      <vt:lpstr>Office テーマ</vt:lpstr>
      <vt:lpstr>ドッグフード ランキングLP指示書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東晶 十六</dc:creator>
  <cp:lastModifiedBy>善仁 谷</cp:lastModifiedBy>
  <cp:revision>46</cp:revision>
  <dcterms:created xsi:type="dcterms:W3CDTF">2021-12-21T06:28:11Z</dcterms:created>
  <dcterms:modified xsi:type="dcterms:W3CDTF">2024-05-16T01:07:51Z</dcterms:modified>
</cp:coreProperties>
</file>