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441" r:id="rId3"/>
    <p:sldId id="443" r:id="rId4"/>
    <p:sldId id="442" r:id="rId5"/>
    <p:sldId id="444" r:id="rId6"/>
    <p:sldId id="446" r:id="rId7"/>
    <p:sldId id="445"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88"/>
    <a:srgbClr val="DDDDDD"/>
    <a:srgbClr val="FE7A7F"/>
    <a:srgbClr val="FEDAE2"/>
    <a:srgbClr val="F74F73"/>
    <a:srgbClr val="FF6994"/>
    <a:srgbClr val="FDFCD7"/>
    <a:srgbClr val="F97B7B"/>
    <a:srgbClr val="F75353"/>
    <a:srgbClr val="FF7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85043" autoAdjust="0"/>
  </p:normalViewPr>
  <p:slideViewPr>
    <p:cSldViewPr snapToGrid="0">
      <p:cViewPr varScale="1">
        <p:scale>
          <a:sx n="110" d="100"/>
          <a:sy n="110"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善仁 谷" userId="ebd55b26d75bc7ca" providerId="LiveId" clId="{34B62B48-FDEB-4ADA-9F04-A2B71895ADD6}"/>
    <pc:docChg chg="undo custSel addSld delSld modSld">
      <pc:chgData name="善仁 谷" userId="ebd55b26d75bc7ca" providerId="LiveId" clId="{34B62B48-FDEB-4ADA-9F04-A2B71895ADD6}" dt="2024-05-13T08:57:06.950" v="2470" actId="1076"/>
      <pc:docMkLst>
        <pc:docMk/>
      </pc:docMkLst>
      <pc:sldChg chg="addSp delSp modSp mod">
        <pc:chgData name="善仁 谷" userId="ebd55b26d75bc7ca" providerId="LiveId" clId="{34B62B48-FDEB-4ADA-9F04-A2B71895ADD6}" dt="2024-05-13T07:56:57.810" v="98" actId="20577"/>
        <pc:sldMkLst>
          <pc:docMk/>
          <pc:sldMk cId="1844521496" sldId="441"/>
        </pc:sldMkLst>
        <pc:spChg chg="mod">
          <ac:chgData name="善仁 谷" userId="ebd55b26d75bc7ca" providerId="LiveId" clId="{34B62B48-FDEB-4ADA-9F04-A2B71895ADD6}" dt="2024-05-13T07:56:57.810" v="98" actId="20577"/>
          <ac:spMkLst>
            <pc:docMk/>
            <pc:sldMk cId="1844521496" sldId="441"/>
            <ac:spMk id="6" creationId="{70C6A7E1-3E9C-1333-A529-A60EA3982B7A}"/>
          </ac:spMkLst>
        </pc:spChg>
        <pc:spChg chg="del">
          <ac:chgData name="善仁 谷" userId="ebd55b26d75bc7ca" providerId="LiveId" clId="{34B62B48-FDEB-4ADA-9F04-A2B71895ADD6}" dt="2024-05-13T07:56:33.741" v="48" actId="478"/>
          <ac:spMkLst>
            <pc:docMk/>
            <pc:sldMk cId="1844521496" sldId="441"/>
            <ac:spMk id="9" creationId="{F79B55E4-974D-AD92-4E8F-EDE65AB29C78}"/>
          </ac:spMkLst>
        </pc:spChg>
        <pc:spChg chg="del">
          <ac:chgData name="善仁 谷" userId="ebd55b26d75bc7ca" providerId="LiveId" clId="{34B62B48-FDEB-4ADA-9F04-A2B71895ADD6}" dt="2024-05-13T07:56:33.741" v="48" actId="478"/>
          <ac:spMkLst>
            <pc:docMk/>
            <pc:sldMk cId="1844521496" sldId="441"/>
            <ac:spMk id="10" creationId="{02374A20-AC04-754D-8FED-9BDE3D89077F}"/>
          </ac:spMkLst>
        </pc:spChg>
        <pc:spChg chg="del">
          <ac:chgData name="善仁 谷" userId="ebd55b26d75bc7ca" providerId="LiveId" clId="{34B62B48-FDEB-4ADA-9F04-A2B71895ADD6}" dt="2024-05-13T07:56:35.762" v="49" actId="478"/>
          <ac:spMkLst>
            <pc:docMk/>
            <pc:sldMk cId="1844521496" sldId="441"/>
            <ac:spMk id="11" creationId="{E44AE264-54D3-D03D-AE8F-A390513C8B4C}"/>
          </ac:spMkLst>
        </pc:spChg>
        <pc:spChg chg="mod">
          <ac:chgData name="善仁 谷" userId="ebd55b26d75bc7ca" providerId="LiveId" clId="{34B62B48-FDEB-4ADA-9F04-A2B71895ADD6}" dt="2024-05-13T07:55:49.086" v="28" actId="20577"/>
          <ac:spMkLst>
            <pc:docMk/>
            <pc:sldMk cId="1844521496" sldId="441"/>
            <ac:spMk id="20" creationId="{5272AA3D-CA0E-EAA2-9C19-A9756599E658}"/>
          </ac:spMkLst>
        </pc:spChg>
        <pc:picChg chg="del">
          <ac:chgData name="善仁 谷" userId="ebd55b26d75bc7ca" providerId="LiveId" clId="{34B62B48-FDEB-4ADA-9F04-A2B71895ADD6}" dt="2024-05-13T07:56:35.762" v="49" actId="478"/>
          <ac:picMkLst>
            <pc:docMk/>
            <pc:sldMk cId="1844521496" sldId="441"/>
            <ac:picMk id="3" creationId="{B044902E-6146-7037-0F90-7D7DBFB5723E}"/>
          </ac:picMkLst>
        </pc:picChg>
        <pc:picChg chg="add ord">
          <ac:chgData name="善仁 谷" userId="ebd55b26d75bc7ca" providerId="LiveId" clId="{34B62B48-FDEB-4ADA-9F04-A2B71895ADD6}" dt="2024-05-13T07:56:30.882" v="47" actId="171"/>
          <ac:picMkLst>
            <pc:docMk/>
            <pc:sldMk cId="1844521496" sldId="441"/>
            <ac:picMk id="4" creationId="{4D96ACBE-2BD7-7972-DF5D-E453088F1995}"/>
          </ac:picMkLst>
        </pc:picChg>
        <pc:picChg chg="del">
          <ac:chgData name="善仁 谷" userId="ebd55b26d75bc7ca" providerId="LiveId" clId="{34B62B48-FDEB-4ADA-9F04-A2B71895ADD6}" dt="2024-05-13T07:55:51.142" v="29" actId="478"/>
          <ac:picMkLst>
            <pc:docMk/>
            <pc:sldMk cId="1844521496" sldId="441"/>
            <ac:picMk id="8" creationId="{A36D8665-D552-B248-E85D-58D27B21B859}"/>
          </ac:picMkLst>
        </pc:picChg>
        <pc:picChg chg="del">
          <ac:chgData name="善仁 谷" userId="ebd55b26d75bc7ca" providerId="LiveId" clId="{34B62B48-FDEB-4ADA-9F04-A2B71895ADD6}" dt="2024-05-13T07:55:52.013" v="30" actId="478"/>
          <ac:picMkLst>
            <pc:docMk/>
            <pc:sldMk cId="1844521496" sldId="441"/>
            <ac:picMk id="15" creationId="{BD697CB2-BCA4-0857-0CB5-FB262CE8E3E0}"/>
          </ac:picMkLst>
        </pc:picChg>
        <pc:picChg chg="del">
          <ac:chgData name="善仁 谷" userId="ebd55b26d75bc7ca" providerId="LiveId" clId="{34B62B48-FDEB-4ADA-9F04-A2B71895ADD6}" dt="2024-05-13T07:56:33.741" v="48" actId="478"/>
          <ac:picMkLst>
            <pc:docMk/>
            <pc:sldMk cId="1844521496" sldId="441"/>
            <ac:picMk id="23" creationId="{0CFE44AD-A095-7241-EBD0-D3D8A194BCB5}"/>
          </ac:picMkLst>
        </pc:picChg>
      </pc:sldChg>
      <pc:sldChg chg="addSp delSp modSp mod">
        <pc:chgData name="善仁 谷" userId="ebd55b26d75bc7ca" providerId="LiveId" clId="{34B62B48-FDEB-4ADA-9F04-A2B71895ADD6}" dt="2024-05-13T08:15:31.155" v="825" actId="170"/>
        <pc:sldMkLst>
          <pc:docMk/>
          <pc:sldMk cId="342222188" sldId="442"/>
        </pc:sldMkLst>
        <pc:spChg chg="mod ord">
          <ac:chgData name="善仁 谷" userId="ebd55b26d75bc7ca" providerId="LiveId" clId="{34B62B48-FDEB-4ADA-9F04-A2B71895ADD6}" dt="2024-05-13T08:15:31.155" v="825" actId="170"/>
          <ac:spMkLst>
            <pc:docMk/>
            <pc:sldMk cId="342222188" sldId="442"/>
            <ac:spMk id="6" creationId="{616612FC-E41C-AD3F-5C92-DEB64FCF85C4}"/>
          </ac:spMkLst>
        </pc:spChg>
        <pc:spChg chg="del">
          <ac:chgData name="善仁 谷" userId="ebd55b26d75bc7ca" providerId="LiveId" clId="{34B62B48-FDEB-4ADA-9F04-A2B71895ADD6}" dt="2024-05-13T08:14:05.039" v="593" actId="478"/>
          <ac:spMkLst>
            <pc:docMk/>
            <pc:sldMk cId="342222188" sldId="442"/>
            <ac:spMk id="10" creationId="{3E92B78A-9AD5-99EF-6267-BF05FBC9437F}"/>
          </ac:spMkLst>
        </pc:spChg>
        <pc:spChg chg="add mod">
          <ac:chgData name="善仁 谷" userId="ebd55b26d75bc7ca" providerId="LiveId" clId="{34B62B48-FDEB-4ADA-9F04-A2B71895ADD6}" dt="2024-05-13T08:14:23.395" v="616" actId="20577"/>
          <ac:spMkLst>
            <pc:docMk/>
            <pc:sldMk cId="342222188" sldId="442"/>
            <ac:spMk id="13" creationId="{F510DF30-FF46-FE73-9A45-EAD8B92A8098}"/>
          </ac:spMkLst>
        </pc:spChg>
        <pc:spChg chg="mod">
          <ac:chgData name="善仁 谷" userId="ebd55b26d75bc7ca" providerId="LiveId" clId="{34B62B48-FDEB-4ADA-9F04-A2B71895ADD6}" dt="2024-05-13T08:13:18.722" v="562" actId="20577"/>
          <ac:spMkLst>
            <pc:docMk/>
            <pc:sldMk cId="342222188" sldId="442"/>
            <ac:spMk id="20" creationId="{B8CEF076-9430-A672-0000-1E851FF0FA30}"/>
          </ac:spMkLst>
        </pc:spChg>
        <pc:picChg chg="add mod ord">
          <ac:chgData name="善仁 谷" userId="ebd55b26d75bc7ca" providerId="LiveId" clId="{34B62B48-FDEB-4ADA-9F04-A2B71895ADD6}" dt="2024-05-13T08:13:26.971" v="582" actId="1076"/>
          <ac:picMkLst>
            <pc:docMk/>
            <pc:sldMk cId="342222188" sldId="442"/>
            <ac:picMk id="4" creationId="{8142678E-35DC-1FAB-00AB-B024BF1654F8}"/>
          </ac:picMkLst>
        </pc:picChg>
        <pc:picChg chg="add mod modCrop">
          <ac:chgData name="善仁 谷" userId="ebd55b26d75bc7ca" providerId="LiveId" clId="{34B62B48-FDEB-4ADA-9F04-A2B71895ADD6}" dt="2024-05-13T08:13:52.617" v="590" actId="732"/>
          <ac:picMkLst>
            <pc:docMk/>
            <pc:sldMk cId="342222188" sldId="442"/>
            <ac:picMk id="5" creationId="{09B568BD-FF5F-5F70-C559-95B1ED065EE5}"/>
          </ac:picMkLst>
        </pc:picChg>
        <pc:picChg chg="del">
          <ac:chgData name="善仁 谷" userId="ebd55b26d75bc7ca" providerId="LiveId" clId="{34B62B48-FDEB-4ADA-9F04-A2B71895ADD6}" dt="2024-05-13T08:12:59.744" v="521" actId="478"/>
          <ac:picMkLst>
            <pc:docMk/>
            <pc:sldMk cId="342222188" sldId="442"/>
            <ac:picMk id="8" creationId="{0BE19099-F0F7-5CE0-AF63-3D77FCFDB812}"/>
          </ac:picMkLst>
        </pc:picChg>
        <pc:picChg chg="add del">
          <ac:chgData name="善仁 谷" userId="ebd55b26d75bc7ca" providerId="LiveId" clId="{34B62B48-FDEB-4ADA-9F04-A2B71895ADD6}" dt="2024-05-13T08:13:44.420" v="587" actId="22"/>
          <ac:picMkLst>
            <pc:docMk/>
            <pc:sldMk cId="342222188" sldId="442"/>
            <ac:picMk id="11" creationId="{D94DCF6F-0AB7-439D-D664-145ED596ACB7}"/>
          </ac:picMkLst>
        </pc:picChg>
        <pc:picChg chg="add mod modCrop">
          <ac:chgData name="善仁 谷" userId="ebd55b26d75bc7ca" providerId="LiveId" clId="{34B62B48-FDEB-4ADA-9F04-A2B71895ADD6}" dt="2024-05-13T08:14:03.028" v="592" actId="1076"/>
          <ac:picMkLst>
            <pc:docMk/>
            <pc:sldMk cId="342222188" sldId="442"/>
            <ac:picMk id="12" creationId="{EB83A410-307E-FEF6-A755-AA8404DA0042}"/>
          </ac:picMkLst>
        </pc:picChg>
        <pc:picChg chg="del">
          <ac:chgData name="善仁 谷" userId="ebd55b26d75bc7ca" providerId="LiveId" clId="{34B62B48-FDEB-4ADA-9F04-A2B71895ADD6}" dt="2024-05-13T08:13:00.146" v="522" actId="478"/>
          <ac:picMkLst>
            <pc:docMk/>
            <pc:sldMk cId="342222188" sldId="442"/>
            <ac:picMk id="15" creationId="{AB1E8786-C93D-D255-5A19-7FD854B9B3A8}"/>
          </ac:picMkLst>
        </pc:picChg>
        <pc:picChg chg="del">
          <ac:chgData name="善仁 谷" userId="ebd55b26d75bc7ca" providerId="LiveId" clId="{34B62B48-FDEB-4ADA-9F04-A2B71895ADD6}" dt="2024-05-13T08:13:22.863" v="563" actId="478"/>
          <ac:picMkLst>
            <pc:docMk/>
            <pc:sldMk cId="342222188" sldId="442"/>
            <ac:picMk id="23" creationId="{708D5DBB-6B08-FEB9-3CAF-995AE275B55D}"/>
          </ac:picMkLst>
        </pc:picChg>
        <pc:picChg chg="del mod">
          <ac:chgData name="善仁 谷" userId="ebd55b26d75bc7ca" providerId="LiveId" clId="{34B62B48-FDEB-4ADA-9F04-A2B71895ADD6}" dt="2024-05-13T08:13:00.538" v="524" actId="478"/>
          <ac:picMkLst>
            <pc:docMk/>
            <pc:sldMk cId="342222188" sldId="442"/>
            <ac:picMk id="25" creationId="{D3A800A9-908C-5F19-5914-4B755E7FA183}"/>
          </ac:picMkLst>
        </pc:picChg>
      </pc:sldChg>
      <pc:sldChg chg="addSp delSp modSp mod">
        <pc:chgData name="善仁 谷" userId="ebd55b26d75bc7ca" providerId="LiveId" clId="{34B62B48-FDEB-4ADA-9F04-A2B71895ADD6}" dt="2024-05-13T08:12:06.299" v="520" actId="14100"/>
        <pc:sldMkLst>
          <pc:docMk/>
          <pc:sldMk cId="519083015" sldId="443"/>
        </pc:sldMkLst>
        <pc:spChg chg="mod">
          <ac:chgData name="善仁 谷" userId="ebd55b26d75bc7ca" providerId="LiveId" clId="{34B62B48-FDEB-4ADA-9F04-A2B71895ADD6}" dt="2024-05-13T08:12:06.299" v="520" actId="14100"/>
          <ac:spMkLst>
            <pc:docMk/>
            <pc:sldMk cId="519083015" sldId="443"/>
            <ac:spMk id="6" creationId="{70C6A7E1-3E9C-1333-A529-A60EA3982B7A}"/>
          </ac:spMkLst>
        </pc:spChg>
        <pc:spChg chg="del">
          <ac:chgData name="善仁 谷" userId="ebd55b26d75bc7ca" providerId="LiveId" clId="{34B62B48-FDEB-4ADA-9F04-A2B71895ADD6}" dt="2024-05-13T07:57:39.708" v="99" actId="478"/>
          <ac:spMkLst>
            <pc:docMk/>
            <pc:sldMk cId="519083015" sldId="443"/>
            <ac:spMk id="18" creationId="{78F10787-C3B6-81EC-9833-E426A1B2E9FD}"/>
          </ac:spMkLst>
        </pc:spChg>
        <pc:spChg chg="mod">
          <ac:chgData name="善仁 谷" userId="ebd55b26d75bc7ca" providerId="LiveId" clId="{34B62B48-FDEB-4ADA-9F04-A2B71895ADD6}" dt="2024-05-13T07:57:49.793" v="111" actId="20577"/>
          <ac:spMkLst>
            <pc:docMk/>
            <pc:sldMk cId="519083015" sldId="443"/>
            <ac:spMk id="20" creationId="{5272AA3D-CA0E-EAA2-9C19-A9756599E658}"/>
          </ac:spMkLst>
        </pc:spChg>
        <pc:spChg chg="del">
          <ac:chgData name="善仁 谷" userId="ebd55b26d75bc7ca" providerId="LiveId" clId="{34B62B48-FDEB-4ADA-9F04-A2B71895ADD6}" dt="2024-05-13T07:57:39.708" v="99" actId="478"/>
          <ac:spMkLst>
            <pc:docMk/>
            <pc:sldMk cId="519083015" sldId="443"/>
            <ac:spMk id="27" creationId="{4E6A580B-B19D-BD37-57CB-1D145D88C726}"/>
          </ac:spMkLst>
        </pc:spChg>
        <pc:spChg chg="del">
          <ac:chgData name="善仁 谷" userId="ebd55b26d75bc7ca" providerId="LiveId" clId="{34B62B48-FDEB-4ADA-9F04-A2B71895ADD6}" dt="2024-05-13T07:57:39.708" v="99" actId="478"/>
          <ac:spMkLst>
            <pc:docMk/>
            <pc:sldMk cId="519083015" sldId="443"/>
            <ac:spMk id="28" creationId="{29C59F46-3A44-EBA2-59CD-6903703928A5}"/>
          </ac:spMkLst>
        </pc:spChg>
        <pc:spChg chg="del">
          <ac:chgData name="善仁 谷" userId="ebd55b26d75bc7ca" providerId="LiveId" clId="{34B62B48-FDEB-4ADA-9F04-A2B71895ADD6}" dt="2024-05-13T07:57:39.708" v="99" actId="478"/>
          <ac:spMkLst>
            <pc:docMk/>
            <pc:sldMk cId="519083015" sldId="443"/>
            <ac:spMk id="29" creationId="{AFF04DD2-8D27-3A18-FCB3-15DAFFED24E4}"/>
          </ac:spMkLst>
        </pc:spChg>
        <pc:spChg chg="del">
          <ac:chgData name="善仁 谷" userId="ebd55b26d75bc7ca" providerId="LiveId" clId="{34B62B48-FDEB-4ADA-9F04-A2B71895ADD6}" dt="2024-05-13T07:57:39.708" v="99" actId="478"/>
          <ac:spMkLst>
            <pc:docMk/>
            <pc:sldMk cId="519083015" sldId="443"/>
            <ac:spMk id="30" creationId="{78748E82-ACA7-EE49-3261-20460240AE9C}"/>
          </ac:spMkLst>
        </pc:spChg>
        <pc:spChg chg="del">
          <ac:chgData name="善仁 谷" userId="ebd55b26d75bc7ca" providerId="LiveId" clId="{34B62B48-FDEB-4ADA-9F04-A2B71895ADD6}" dt="2024-05-13T07:57:39.708" v="99" actId="478"/>
          <ac:spMkLst>
            <pc:docMk/>
            <pc:sldMk cId="519083015" sldId="443"/>
            <ac:spMk id="36" creationId="{0DF362B0-A4EC-4DC6-BA5E-55EF28AE9E17}"/>
          </ac:spMkLst>
        </pc:spChg>
        <pc:spChg chg="del">
          <ac:chgData name="善仁 谷" userId="ebd55b26d75bc7ca" providerId="LiveId" clId="{34B62B48-FDEB-4ADA-9F04-A2B71895ADD6}" dt="2024-05-13T07:57:39.708" v="99" actId="478"/>
          <ac:spMkLst>
            <pc:docMk/>
            <pc:sldMk cId="519083015" sldId="443"/>
            <ac:spMk id="41" creationId="{E192C39A-72CE-F7E7-3C7C-F4E4F4E59884}"/>
          </ac:spMkLst>
        </pc:spChg>
        <pc:spChg chg="del">
          <ac:chgData name="善仁 谷" userId="ebd55b26d75bc7ca" providerId="LiveId" clId="{34B62B48-FDEB-4ADA-9F04-A2B71895ADD6}" dt="2024-05-13T07:57:39.708" v="99" actId="478"/>
          <ac:spMkLst>
            <pc:docMk/>
            <pc:sldMk cId="519083015" sldId="443"/>
            <ac:spMk id="42" creationId="{2BB34A8F-3090-9F45-6D76-6D627183F7F6}"/>
          </ac:spMkLst>
        </pc:spChg>
        <pc:spChg chg="del">
          <ac:chgData name="善仁 谷" userId="ebd55b26d75bc7ca" providerId="LiveId" clId="{34B62B48-FDEB-4ADA-9F04-A2B71895ADD6}" dt="2024-05-13T07:57:39.708" v="99" actId="478"/>
          <ac:spMkLst>
            <pc:docMk/>
            <pc:sldMk cId="519083015" sldId="443"/>
            <ac:spMk id="43" creationId="{445DDAE5-2E14-3468-E2E1-4FF21357D947}"/>
          </ac:spMkLst>
        </pc:spChg>
        <pc:spChg chg="del">
          <ac:chgData name="善仁 谷" userId="ebd55b26d75bc7ca" providerId="LiveId" clId="{34B62B48-FDEB-4ADA-9F04-A2B71895ADD6}" dt="2024-05-13T07:57:39.708" v="99" actId="478"/>
          <ac:spMkLst>
            <pc:docMk/>
            <pc:sldMk cId="519083015" sldId="443"/>
            <ac:spMk id="44" creationId="{0BCF9952-089E-AFB6-903C-83455C04314A}"/>
          </ac:spMkLst>
        </pc:spChg>
        <pc:spChg chg="del">
          <ac:chgData name="善仁 谷" userId="ebd55b26d75bc7ca" providerId="LiveId" clId="{34B62B48-FDEB-4ADA-9F04-A2B71895ADD6}" dt="2024-05-13T07:57:39.708" v="99" actId="478"/>
          <ac:spMkLst>
            <pc:docMk/>
            <pc:sldMk cId="519083015" sldId="443"/>
            <ac:spMk id="45" creationId="{99882F86-668E-7B16-C1BB-84DBFD53F5CA}"/>
          </ac:spMkLst>
        </pc:spChg>
        <pc:spChg chg="del">
          <ac:chgData name="善仁 谷" userId="ebd55b26d75bc7ca" providerId="LiveId" clId="{34B62B48-FDEB-4ADA-9F04-A2B71895ADD6}" dt="2024-05-13T07:57:39.708" v="99" actId="478"/>
          <ac:spMkLst>
            <pc:docMk/>
            <pc:sldMk cId="519083015" sldId="443"/>
            <ac:spMk id="52" creationId="{166C833D-F492-37DE-248D-032896FA09A4}"/>
          </ac:spMkLst>
        </pc:spChg>
        <pc:spChg chg="del">
          <ac:chgData name="善仁 谷" userId="ebd55b26d75bc7ca" providerId="LiveId" clId="{34B62B48-FDEB-4ADA-9F04-A2B71895ADD6}" dt="2024-05-13T07:57:39.708" v="99" actId="478"/>
          <ac:spMkLst>
            <pc:docMk/>
            <pc:sldMk cId="519083015" sldId="443"/>
            <ac:spMk id="54" creationId="{F133DF05-2FEC-3C84-894B-84E5EA77C065}"/>
          </ac:spMkLst>
        </pc:spChg>
        <pc:spChg chg="del">
          <ac:chgData name="善仁 谷" userId="ebd55b26d75bc7ca" providerId="LiveId" clId="{34B62B48-FDEB-4ADA-9F04-A2B71895ADD6}" dt="2024-05-13T07:57:39.708" v="99" actId="478"/>
          <ac:spMkLst>
            <pc:docMk/>
            <pc:sldMk cId="519083015" sldId="443"/>
            <ac:spMk id="55" creationId="{518A4FA9-D7AB-A199-A701-6B048428D84F}"/>
          </ac:spMkLst>
        </pc:spChg>
        <pc:spChg chg="del">
          <ac:chgData name="善仁 谷" userId="ebd55b26d75bc7ca" providerId="LiveId" clId="{34B62B48-FDEB-4ADA-9F04-A2B71895ADD6}" dt="2024-05-13T07:57:39.708" v="99" actId="478"/>
          <ac:spMkLst>
            <pc:docMk/>
            <pc:sldMk cId="519083015" sldId="443"/>
            <ac:spMk id="62" creationId="{3D2B3A1A-7628-936C-0D26-8B2B1CEF63CB}"/>
          </ac:spMkLst>
        </pc:spChg>
        <pc:spChg chg="del">
          <ac:chgData name="善仁 谷" userId="ebd55b26d75bc7ca" providerId="LiveId" clId="{34B62B48-FDEB-4ADA-9F04-A2B71895ADD6}" dt="2024-05-13T07:57:39.708" v="99" actId="478"/>
          <ac:spMkLst>
            <pc:docMk/>
            <pc:sldMk cId="519083015" sldId="443"/>
            <ac:spMk id="1025" creationId="{1B2F32CF-2B83-7704-9272-7335BBDF0CA3}"/>
          </ac:spMkLst>
        </pc:spChg>
        <pc:spChg chg="del">
          <ac:chgData name="善仁 谷" userId="ebd55b26d75bc7ca" providerId="LiveId" clId="{34B62B48-FDEB-4ADA-9F04-A2B71895ADD6}" dt="2024-05-13T07:57:39.708" v="99" actId="478"/>
          <ac:spMkLst>
            <pc:docMk/>
            <pc:sldMk cId="519083015" sldId="443"/>
            <ac:spMk id="1038" creationId="{CF735318-9D34-A1F4-0DB5-4C0C5E45BF96}"/>
          </ac:spMkLst>
        </pc:spChg>
        <pc:spChg chg="del">
          <ac:chgData name="善仁 谷" userId="ebd55b26d75bc7ca" providerId="LiveId" clId="{34B62B48-FDEB-4ADA-9F04-A2B71895ADD6}" dt="2024-05-13T07:57:39.708" v="99" actId="478"/>
          <ac:spMkLst>
            <pc:docMk/>
            <pc:sldMk cId="519083015" sldId="443"/>
            <ac:spMk id="1039" creationId="{ED2E9EA0-373E-79FE-527C-C048A0013EF8}"/>
          </ac:spMkLst>
        </pc:spChg>
        <pc:spChg chg="del">
          <ac:chgData name="善仁 谷" userId="ebd55b26d75bc7ca" providerId="LiveId" clId="{34B62B48-FDEB-4ADA-9F04-A2B71895ADD6}" dt="2024-05-13T07:57:39.708" v="99" actId="478"/>
          <ac:spMkLst>
            <pc:docMk/>
            <pc:sldMk cId="519083015" sldId="443"/>
            <ac:spMk id="1040" creationId="{2B92AF69-CD2E-DA6E-B211-A292916C0BBE}"/>
          </ac:spMkLst>
        </pc:spChg>
        <pc:spChg chg="del">
          <ac:chgData name="善仁 谷" userId="ebd55b26d75bc7ca" providerId="LiveId" clId="{34B62B48-FDEB-4ADA-9F04-A2B71895ADD6}" dt="2024-05-13T07:57:39.708" v="99" actId="478"/>
          <ac:spMkLst>
            <pc:docMk/>
            <pc:sldMk cId="519083015" sldId="443"/>
            <ac:spMk id="1045" creationId="{CAC38AAD-64F4-7070-BF53-95C4B8AA4EB1}"/>
          </ac:spMkLst>
        </pc:spChg>
        <pc:spChg chg="del">
          <ac:chgData name="善仁 谷" userId="ebd55b26d75bc7ca" providerId="LiveId" clId="{34B62B48-FDEB-4ADA-9F04-A2B71895ADD6}" dt="2024-05-13T07:57:39.708" v="99" actId="478"/>
          <ac:spMkLst>
            <pc:docMk/>
            <pc:sldMk cId="519083015" sldId="443"/>
            <ac:spMk id="1046" creationId="{BEE471D1-E112-04CF-D6D4-75FF06552F79}"/>
          </ac:spMkLst>
        </pc:spChg>
        <pc:spChg chg="del">
          <ac:chgData name="善仁 谷" userId="ebd55b26d75bc7ca" providerId="LiveId" clId="{34B62B48-FDEB-4ADA-9F04-A2B71895ADD6}" dt="2024-05-13T07:57:39.708" v="99" actId="478"/>
          <ac:spMkLst>
            <pc:docMk/>
            <pc:sldMk cId="519083015" sldId="443"/>
            <ac:spMk id="1047" creationId="{6295AEAF-08BD-5C82-3D2D-6F26254A998D}"/>
          </ac:spMkLst>
        </pc:spChg>
        <pc:picChg chg="del">
          <ac:chgData name="善仁 谷" userId="ebd55b26d75bc7ca" providerId="LiveId" clId="{34B62B48-FDEB-4ADA-9F04-A2B71895ADD6}" dt="2024-05-13T07:57:41.205" v="100" actId="478"/>
          <ac:picMkLst>
            <pc:docMk/>
            <pc:sldMk cId="519083015" sldId="443"/>
            <ac:picMk id="3" creationId="{B044902E-6146-7037-0F90-7D7DBFB5723E}"/>
          </ac:picMkLst>
        </pc:picChg>
        <pc:picChg chg="del">
          <ac:chgData name="善仁 谷" userId="ebd55b26d75bc7ca" providerId="LiveId" clId="{34B62B48-FDEB-4ADA-9F04-A2B71895ADD6}" dt="2024-05-13T07:57:39.708" v="99" actId="478"/>
          <ac:picMkLst>
            <pc:docMk/>
            <pc:sldMk cId="519083015" sldId="443"/>
            <ac:picMk id="4" creationId="{56E7FC5E-1DE4-1E90-7F2A-4788546EAAFD}"/>
          </ac:picMkLst>
        </pc:picChg>
        <pc:picChg chg="add mod">
          <ac:chgData name="善仁 谷" userId="ebd55b26d75bc7ca" providerId="LiveId" clId="{34B62B48-FDEB-4ADA-9F04-A2B71895ADD6}" dt="2024-05-13T07:57:43.698" v="102" actId="1076"/>
          <ac:picMkLst>
            <pc:docMk/>
            <pc:sldMk cId="519083015" sldId="443"/>
            <ac:picMk id="5" creationId="{3BC93F80-897E-FAF4-0EF9-5B9EF1916607}"/>
          </ac:picMkLst>
        </pc:picChg>
        <pc:picChg chg="del">
          <ac:chgData name="善仁 谷" userId="ebd55b26d75bc7ca" providerId="LiveId" clId="{34B62B48-FDEB-4ADA-9F04-A2B71895ADD6}" dt="2024-05-13T07:57:39.708" v="99" actId="478"/>
          <ac:picMkLst>
            <pc:docMk/>
            <pc:sldMk cId="519083015" sldId="443"/>
            <ac:picMk id="7" creationId="{48AAF79C-2EBC-5203-BFC2-815275CC826B}"/>
          </ac:picMkLst>
        </pc:picChg>
        <pc:picChg chg="del">
          <ac:chgData name="善仁 谷" userId="ebd55b26d75bc7ca" providerId="LiveId" clId="{34B62B48-FDEB-4ADA-9F04-A2B71895ADD6}" dt="2024-05-13T07:57:39.708" v="99" actId="478"/>
          <ac:picMkLst>
            <pc:docMk/>
            <pc:sldMk cId="519083015" sldId="443"/>
            <ac:picMk id="13" creationId="{23A56BA6-79A7-5C26-C9AF-114020BF59EB}"/>
          </ac:picMkLst>
        </pc:picChg>
        <pc:picChg chg="del">
          <ac:chgData name="善仁 谷" userId="ebd55b26d75bc7ca" providerId="LiveId" clId="{34B62B48-FDEB-4ADA-9F04-A2B71895ADD6}" dt="2024-05-13T07:57:39.708" v="99" actId="478"/>
          <ac:picMkLst>
            <pc:docMk/>
            <pc:sldMk cId="519083015" sldId="443"/>
            <ac:picMk id="14" creationId="{F6E42C14-1FB3-8931-50A9-FE09E39EDB33}"/>
          </ac:picMkLst>
        </pc:picChg>
        <pc:picChg chg="del">
          <ac:chgData name="善仁 谷" userId="ebd55b26d75bc7ca" providerId="LiveId" clId="{34B62B48-FDEB-4ADA-9F04-A2B71895ADD6}" dt="2024-05-13T07:57:39.708" v="99" actId="478"/>
          <ac:picMkLst>
            <pc:docMk/>
            <pc:sldMk cId="519083015" sldId="443"/>
            <ac:picMk id="17" creationId="{1ABA9C80-2139-BC30-9986-5C0B9B17F37B}"/>
          </ac:picMkLst>
        </pc:picChg>
        <pc:picChg chg="del">
          <ac:chgData name="善仁 谷" userId="ebd55b26d75bc7ca" providerId="LiveId" clId="{34B62B48-FDEB-4ADA-9F04-A2B71895ADD6}" dt="2024-05-13T07:57:39.708" v="99" actId="478"/>
          <ac:picMkLst>
            <pc:docMk/>
            <pc:sldMk cId="519083015" sldId="443"/>
            <ac:picMk id="21" creationId="{0E29B73A-FEB2-BC07-9D67-E84727FB8D94}"/>
          </ac:picMkLst>
        </pc:picChg>
        <pc:picChg chg="del">
          <ac:chgData name="善仁 谷" userId="ebd55b26d75bc7ca" providerId="LiveId" clId="{34B62B48-FDEB-4ADA-9F04-A2B71895ADD6}" dt="2024-05-13T07:57:39.708" v="99" actId="478"/>
          <ac:picMkLst>
            <pc:docMk/>
            <pc:sldMk cId="519083015" sldId="443"/>
            <ac:picMk id="22" creationId="{B27BFFDE-98A3-6D61-04CD-EBCD7E68009C}"/>
          </ac:picMkLst>
        </pc:picChg>
        <pc:picChg chg="del">
          <ac:chgData name="善仁 谷" userId="ebd55b26d75bc7ca" providerId="LiveId" clId="{34B62B48-FDEB-4ADA-9F04-A2B71895ADD6}" dt="2024-05-13T07:57:39.708" v="99" actId="478"/>
          <ac:picMkLst>
            <pc:docMk/>
            <pc:sldMk cId="519083015" sldId="443"/>
            <ac:picMk id="24" creationId="{A0469613-EDED-BBAC-7028-59A9A5D4130C}"/>
          </ac:picMkLst>
        </pc:picChg>
        <pc:picChg chg="del">
          <ac:chgData name="善仁 谷" userId="ebd55b26d75bc7ca" providerId="LiveId" clId="{34B62B48-FDEB-4ADA-9F04-A2B71895ADD6}" dt="2024-05-13T07:57:39.708" v="99" actId="478"/>
          <ac:picMkLst>
            <pc:docMk/>
            <pc:sldMk cId="519083015" sldId="443"/>
            <ac:picMk id="25" creationId="{8990FC94-C1DA-CA2F-3234-A620C2B745F9}"/>
          </ac:picMkLst>
        </pc:picChg>
        <pc:picChg chg="del">
          <ac:chgData name="善仁 谷" userId="ebd55b26d75bc7ca" providerId="LiveId" clId="{34B62B48-FDEB-4ADA-9F04-A2B71895ADD6}" dt="2024-05-13T07:57:39.708" v="99" actId="478"/>
          <ac:picMkLst>
            <pc:docMk/>
            <pc:sldMk cId="519083015" sldId="443"/>
            <ac:picMk id="26" creationId="{D74BCC4A-93FE-FC4B-813F-D48A26FC0626}"/>
          </ac:picMkLst>
        </pc:picChg>
        <pc:picChg chg="del">
          <ac:chgData name="善仁 谷" userId="ebd55b26d75bc7ca" providerId="LiveId" clId="{34B62B48-FDEB-4ADA-9F04-A2B71895ADD6}" dt="2024-05-13T07:57:39.708" v="99" actId="478"/>
          <ac:picMkLst>
            <pc:docMk/>
            <pc:sldMk cId="519083015" sldId="443"/>
            <ac:picMk id="35" creationId="{FE1F5E74-AC21-6A90-64DF-F02695FF4F80}"/>
          </ac:picMkLst>
        </pc:picChg>
        <pc:picChg chg="del">
          <ac:chgData name="善仁 谷" userId="ebd55b26d75bc7ca" providerId="LiveId" clId="{34B62B48-FDEB-4ADA-9F04-A2B71895ADD6}" dt="2024-05-13T07:57:39.708" v="99" actId="478"/>
          <ac:picMkLst>
            <pc:docMk/>
            <pc:sldMk cId="519083015" sldId="443"/>
            <ac:picMk id="37" creationId="{844D71E0-630A-527D-BB39-39772C0D858D}"/>
          </ac:picMkLst>
        </pc:picChg>
        <pc:picChg chg="del">
          <ac:chgData name="善仁 谷" userId="ebd55b26d75bc7ca" providerId="LiveId" clId="{34B62B48-FDEB-4ADA-9F04-A2B71895ADD6}" dt="2024-05-13T07:57:39.708" v="99" actId="478"/>
          <ac:picMkLst>
            <pc:docMk/>
            <pc:sldMk cId="519083015" sldId="443"/>
            <ac:picMk id="38" creationId="{81E50513-A051-C00D-8E89-A628EA5BB7E1}"/>
          </ac:picMkLst>
        </pc:picChg>
        <pc:picChg chg="del">
          <ac:chgData name="善仁 谷" userId="ebd55b26d75bc7ca" providerId="LiveId" clId="{34B62B48-FDEB-4ADA-9F04-A2B71895ADD6}" dt="2024-05-13T07:57:39.708" v="99" actId="478"/>
          <ac:picMkLst>
            <pc:docMk/>
            <pc:sldMk cId="519083015" sldId="443"/>
            <ac:picMk id="39" creationId="{30FF3EAE-0E6E-0BA3-427F-5C988DF061C3}"/>
          </ac:picMkLst>
        </pc:picChg>
        <pc:picChg chg="del">
          <ac:chgData name="善仁 谷" userId="ebd55b26d75bc7ca" providerId="LiveId" clId="{34B62B48-FDEB-4ADA-9F04-A2B71895ADD6}" dt="2024-05-13T07:57:39.708" v="99" actId="478"/>
          <ac:picMkLst>
            <pc:docMk/>
            <pc:sldMk cId="519083015" sldId="443"/>
            <ac:picMk id="40" creationId="{D7A68753-AC2D-0E49-7CE7-8C4323173720}"/>
          </ac:picMkLst>
        </pc:picChg>
        <pc:picChg chg="del">
          <ac:chgData name="善仁 谷" userId="ebd55b26d75bc7ca" providerId="LiveId" clId="{34B62B48-FDEB-4ADA-9F04-A2B71895ADD6}" dt="2024-05-13T07:57:39.708" v="99" actId="478"/>
          <ac:picMkLst>
            <pc:docMk/>
            <pc:sldMk cId="519083015" sldId="443"/>
            <ac:picMk id="47" creationId="{B02B5EA8-BF22-02DB-03B0-12F1AE2D7E2D}"/>
          </ac:picMkLst>
        </pc:picChg>
        <pc:picChg chg="del">
          <ac:chgData name="善仁 谷" userId="ebd55b26d75bc7ca" providerId="LiveId" clId="{34B62B48-FDEB-4ADA-9F04-A2B71895ADD6}" dt="2024-05-13T07:57:39.708" v="99" actId="478"/>
          <ac:picMkLst>
            <pc:docMk/>
            <pc:sldMk cId="519083015" sldId="443"/>
            <ac:picMk id="48" creationId="{8BFF39B7-FD45-1CBE-0378-9881B4252764}"/>
          </ac:picMkLst>
        </pc:picChg>
        <pc:picChg chg="del">
          <ac:chgData name="善仁 谷" userId="ebd55b26d75bc7ca" providerId="LiveId" clId="{34B62B48-FDEB-4ADA-9F04-A2B71895ADD6}" dt="2024-05-13T07:57:39.708" v="99" actId="478"/>
          <ac:picMkLst>
            <pc:docMk/>
            <pc:sldMk cId="519083015" sldId="443"/>
            <ac:picMk id="49" creationId="{EE1B6F9D-BA7C-994F-1ACD-660D4E62EBB5}"/>
          </ac:picMkLst>
        </pc:picChg>
        <pc:picChg chg="del">
          <ac:chgData name="善仁 谷" userId="ebd55b26d75bc7ca" providerId="LiveId" clId="{34B62B48-FDEB-4ADA-9F04-A2B71895ADD6}" dt="2024-05-13T07:57:39.708" v="99" actId="478"/>
          <ac:picMkLst>
            <pc:docMk/>
            <pc:sldMk cId="519083015" sldId="443"/>
            <ac:picMk id="50" creationId="{D8EAC1CA-A91C-DEC5-B042-BB80ED88E35C}"/>
          </ac:picMkLst>
        </pc:picChg>
        <pc:picChg chg="del">
          <ac:chgData name="善仁 谷" userId="ebd55b26d75bc7ca" providerId="LiveId" clId="{34B62B48-FDEB-4ADA-9F04-A2B71895ADD6}" dt="2024-05-13T07:57:39.708" v="99" actId="478"/>
          <ac:picMkLst>
            <pc:docMk/>
            <pc:sldMk cId="519083015" sldId="443"/>
            <ac:picMk id="51" creationId="{CBB8B0A4-1B0C-7916-6A60-4240C123ED5A}"/>
          </ac:picMkLst>
        </pc:picChg>
        <pc:picChg chg="del">
          <ac:chgData name="善仁 谷" userId="ebd55b26d75bc7ca" providerId="LiveId" clId="{34B62B48-FDEB-4ADA-9F04-A2B71895ADD6}" dt="2024-05-13T07:57:39.708" v="99" actId="478"/>
          <ac:picMkLst>
            <pc:docMk/>
            <pc:sldMk cId="519083015" sldId="443"/>
            <ac:picMk id="57" creationId="{E4899F8F-5225-1228-AA72-1D8936AD82DC}"/>
          </ac:picMkLst>
        </pc:picChg>
        <pc:picChg chg="del">
          <ac:chgData name="善仁 谷" userId="ebd55b26d75bc7ca" providerId="LiveId" clId="{34B62B48-FDEB-4ADA-9F04-A2B71895ADD6}" dt="2024-05-13T07:57:39.708" v="99" actId="478"/>
          <ac:picMkLst>
            <pc:docMk/>
            <pc:sldMk cId="519083015" sldId="443"/>
            <ac:picMk id="58" creationId="{630DFEDC-3CE6-28EC-A0E6-B90F0C33E6BD}"/>
          </ac:picMkLst>
        </pc:picChg>
        <pc:picChg chg="del">
          <ac:chgData name="善仁 谷" userId="ebd55b26d75bc7ca" providerId="LiveId" clId="{34B62B48-FDEB-4ADA-9F04-A2B71895ADD6}" dt="2024-05-13T07:57:39.708" v="99" actId="478"/>
          <ac:picMkLst>
            <pc:docMk/>
            <pc:sldMk cId="519083015" sldId="443"/>
            <ac:picMk id="59" creationId="{CD7C9D62-3AAB-CDF6-26A0-CBAA8464EBD9}"/>
          </ac:picMkLst>
        </pc:picChg>
        <pc:picChg chg="del">
          <ac:chgData name="善仁 谷" userId="ebd55b26d75bc7ca" providerId="LiveId" clId="{34B62B48-FDEB-4ADA-9F04-A2B71895ADD6}" dt="2024-05-13T07:57:39.708" v="99" actId="478"/>
          <ac:picMkLst>
            <pc:docMk/>
            <pc:sldMk cId="519083015" sldId="443"/>
            <ac:picMk id="60" creationId="{3DFCA181-1470-77EB-7245-378EA005CEA1}"/>
          </ac:picMkLst>
        </pc:picChg>
        <pc:picChg chg="del">
          <ac:chgData name="善仁 谷" userId="ebd55b26d75bc7ca" providerId="LiveId" clId="{34B62B48-FDEB-4ADA-9F04-A2B71895ADD6}" dt="2024-05-13T07:57:39.708" v="99" actId="478"/>
          <ac:picMkLst>
            <pc:docMk/>
            <pc:sldMk cId="519083015" sldId="443"/>
            <ac:picMk id="61" creationId="{992F331B-1236-52A9-5B7D-9C48092CC8BA}"/>
          </ac:picMkLst>
        </pc:picChg>
        <pc:picChg chg="del">
          <ac:chgData name="善仁 谷" userId="ebd55b26d75bc7ca" providerId="LiveId" clId="{34B62B48-FDEB-4ADA-9F04-A2B71895ADD6}" dt="2024-05-13T07:57:39.708" v="99" actId="478"/>
          <ac:picMkLst>
            <pc:docMk/>
            <pc:sldMk cId="519083015" sldId="443"/>
            <ac:picMk id="1024" creationId="{EDE00853-00CB-85ED-41FD-0CADC50CDF5D}"/>
          </ac:picMkLst>
        </pc:picChg>
        <pc:picChg chg="del">
          <ac:chgData name="善仁 谷" userId="ebd55b26d75bc7ca" providerId="LiveId" clId="{34B62B48-FDEB-4ADA-9F04-A2B71895ADD6}" dt="2024-05-13T07:57:39.708" v="99" actId="478"/>
          <ac:picMkLst>
            <pc:docMk/>
            <pc:sldMk cId="519083015" sldId="443"/>
            <ac:picMk id="1028" creationId="{0564D0F3-8485-95F8-AFA7-193DFA62E13F}"/>
          </ac:picMkLst>
        </pc:picChg>
        <pc:picChg chg="del">
          <ac:chgData name="善仁 谷" userId="ebd55b26d75bc7ca" providerId="LiveId" clId="{34B62B48-FDEB-4ADA-9F04-A2B71895ADD6}" dt="2024-05-13T07:57:39.708" v="99" actId="478"/>
          <ac:picMkLst>
            <pc:docMk/>
            <pc:sldMk cId="519083015" sldId="443"/>
            <ac:picMk id="1029" creationId="{95E44A4A-A746-0CD7-CEDC-A7AD28770245}"/>
          </ac:picMkLst>
        </pc:picChg>
        <pc:picChg chg="del">
          <ac:chgData name="善仁 谷" userId="ebd55b26d75bc7ca" providerId="LiveId" clId="{34B62B48-FDEB-4ADA-9F04-A2B71895ADD6}" dt="2024-05-13T07:57:39.708" v="99" actId="478"/>
          <ac:picMkLst>
            <pc:docMk/>
            <pc:sldMk cId="519083015" sldId="443"/>
            <ac:picMk id="1033" creationId="{C29311D6-C138-0875-76FF-4BEB4124BD96}"/>
          </ac:picMkLst>
        </pc:picChg>
        <pc:picChg chg="del">
          <ac:chgData name="善仁 谷" userId="ebd55b26d75bc7ca" providerId="LiveId" clId="{34B62B48-FDEB-4ADA-9F04-A2B71895ADD6}" dt="2024-05-13T07:57:39.708" v="99" actId="478"/>
          <ac:picMkLst>
            <pc:docMk/>
            <pc:sldMk cId="519083015" sldId="443"/>
            <ac:picMk id="1035" creationId="{66D69731-899F-2FCF-57D3-66A20D4BD9C5}"/>
          </ac:picMkLst>
        </pc:picChg>
        <pc:picChg chg="del">
          <ac:chgData name="善仁 谷" userId="ebd55b26d75bc7ca" providerId="LiveId" clId="{34B62B48-FDEB-4ADA-9F04-A2B71895ADD6}" dt="2024-05-13T07:57:39.708" v="99" actId="478"/>
          <ac:picMkLst>
            <pc:docMk/>
            <pc:sldMk cId="519083015" sldId="443"/>
            <ac:picMk id="1036" creationId="{92A24CD7-9AB5-A4B4-796D-D442083FFC27}"/>
          </ac:picMkLst>
        </pc:picChg>
        <pc:picChg chg="del">
          <ac:chgData name="善仁 谷" userId="ebd55b26d75bc7ca" providerId="LiveId" clId="{34B62B48-FDEB-4ADA-9F04-A2B71895ADD6}" dt="2024-05-13T07:57:39.708" v="99" actId="478"/>
          <ac:picMkLst>
            <pc:docMk/>
            <pc:sldMk cId="519083015" sldId="443"/>
            <ac:picMk id="1037" creationId="{2CD61BE4-BCBB-AFC1-B643-D5DD72586103}"/>
          </ac:picMkLst>
        </pc:picChg>
        <pc:picChg chg="del">
          <ac:chgData name="善仁 谷" userId="ebd55b26d75bc7ca" providerId="LiveId" clId="{34B62B48-FDEB-4ADA-9F04-A2B71895ADD6}" dt="2024-05-13T07:57:39.708" v="99" actId="478"/>
          <ac:picMkLst>
            <pc:docMk/>
            <pc:sldMk cId="519083015" sldId="443"/>
            <ac:picMk id="1041" creationId="{767596C0-E8DF-8570-8DB2-52E76D9DFA81}"/>
          </ac:picMkLst>
        </pc:picChg>
        <pc:picChg chg="del">
          <ac:chgData name="善仁 谷" userId="ebd55b26d75bc7ca" providerId="LiveId" clId="{34B62B48-FDEB-4ADA-9F04-A2B71895ADD6}" dt="2024-05-13T07:57:39.708" v="99" actId="478"/>
          <ac:picMkLst>
            <pc:docMk/>
            <pc:sldMk cId="519083015" sldId="443"/>
            <ac:picMk id="1044" creationId="{8B899D4B-975B-18B0-6853-6E2BABC7E039}"/>
          </ac:picMkLst>
        </pc:picChg>
        <pc:picChg chg="del">
          <ac:chgData name="善仁 谷" userId="ebd55b26d75bc7ca" providerId="LiveId" clId="{34B62B48-FDEB-4ADA-9F04-A2B71895ADD6}" dt="2024-05-13T07:57:39.708" v="99" actId="478"/>
          <ac:picMkLst>
            <pc:docMk/>
            <pc:sldMk cId="519083015" sldId="443"/>
            <ac:picMk id="1048" creationId="{3FD8B8EF-2C95-09C7-3F57-BE8BC58237FD}"/>
          </ac:picMkLst>
        </pc:picChg>
        <pc:picChg chg="del">
          <ac:chgData name="善仁 谷" userId="ebd55b26d75bc7ca" providerId="LiveId" clId="{34B62B48-FDEB-4ADA-9F04-A2B71895ADD6}" dt="2024-05-13T07:57:39.708" v="99" actId="478"/>
          <ac:picMkLst>
            <pc:docMk/>
            <pc:sldMk cId="519083015" sldId="443"/>
            <ac:picMk id="1049" creationId="{5550806A-42A2-7484-6F26-33D9EE3AC5A7}"/>
          </ac:picMkLst>
        </pc:picChg>
        <pc:picChg chg="del">
          <ac:chgData name="善仁 谷" userId="ebd55b26d75bc7ca" providerId="LiveId" clId="{34B62B48-FDEB-4ADA-9F04-A2B71895ADD6}" dt="2024-05-13T07:57:39.708" v="99" actId="478"/>
          <ac:picMkLst>
            <pc:docMk/>
            <pc:sldMk cId="519083015" sldId="443"/>
            <ac:picMk id="1050" creationId="{60402447-6775-2497-6637-1BBABAB7C88B}"/>
          </ac:picMkLst>
        </pc:picChg>
        <pc:picChg chg="del">
          <ac:chgData name="善仁 谷" userId="ebd55b26d75bc7ca" providerId="LiveId" clId="{34B62B48-FDEB-4ADA-9F04-A2B71895ADD6}" dt="2024-05-13T07:57:39.708" v="99" actId="478"/>
          <ac:picMkLst>
            <pc:docMk/>
            <pc:sldMk cId="519083015" sldId="443"/>
            <ac:picMk id="1051" creationId="{A3B3846A-BE61-3A5B-2D11-4B3B41561DF0}"/>
          </ac:picMkLst>
        </pc:picChg>
        <pc:picChg chg="del">
          <ac:chgData name="善仁 谷" userId="ebd55b26d75bc7ca" providerId="LiveId" clId="{34B62B48-FDEB-4ADA-9F04-A2B71895ADD6}" dt="2024-05-13T07:57:39.708" v="99" actId="478"/>
          <ac:picMkLst>
            <pc:docMk/>
            <pc:sldMk cId="519083015" sldId="443"/>
            <ac:picMk id="1052" creationId="{5A5A4495-709C-3544-84AA-C18E1834CE77}"/>
          </ac:picMkLst>
        </pc:picChg>
        <pc:picChg chg="del">
          <ac:chgData name="善仁 谷" userId="ebd55b26d75bc7ca" providerId="LiveId" clId="{34B62B48-FDEB-4ADA-9F04-A2B71895ADD6}" dt="2024-05-13T07:57:39.708" v="99" actId="478"/>
          <ac:picMkLst>
            <pc:docMk/>
            <pc:sldMk cId="519083015" sldId="443"/>
            <ac:picMk id="1053" creationId="{A2A5BEBD-BC6D-192D-3A54-4E7F46A354F3}"/>
          </ac:picMkLst>
        </pc:picChg>
      </pc:sldChg>
      <pc:sldChg chg="addSp delSp modSp mod">
        <pc:chgData name="善仁 谷" userId="ebd55b26d75bc7ca" providerId="LiveId" clId="{34B62B48-FDEB-4ADA-9F04-A2B71895ADD6}" dt="2024-05-13T08:55:21.363" v="2459" actId="20577"/>
        <pc:sldMkLst>
          <pc:docMk/>
          <pc:sldMk cId="3926196338" sldId="444"/>
        </pc:sldMkLst>
        <pc:spChg chg="del mod">
          <ac:chgData name="善仁 谷" userId="ebd55b26d75bc7ca" providerId="LiveId" clId="{34B62B48-FDEB-4ADA-9F04-A2B71895ADD6}" dt="2024-05-13T08:53:35.692" v="2323" actId="478"/>
          <ac:spMkLst>
            <pc:docMk/>
            <pc:sldMk cId="3926196338" sldId="444"/>
            <ac:spMk id="2" creationId="{A0D416F2-04A1-B656-4965-542CDF4791A6}"/>
          </ac:spMkLst>
        </pc:spChg>
        <pc:spChg chg="mod ord">
          <ac:chgData name="善仁 谷" userId="ebd55b26d75bc7ca" providerId="LiveId" clId="{34B62B48-FDEB-4ADA-9F04-A2B71895ADD6}" dt="2024-05-13T08:55:21.363" v="2459" actId="20577"/>
          <ac:spMkLst>
            <pc:docMk/>
            <pc:sldMk cId="3926196338" sldId="444"/>
            <ac:spMk id="6" creationId="{616612FC-E41C-AD3F-5C92-DEB64FCF85C4}"/>
          </ac:spMkLst>
        </pc:spChg>
        <pc:spChg chg="add del mod">
          <ac:chgData name="善仁 谷" userId="ebd55b26d75bc7ca" providerId="LiveId" clId="{34B62B48-FDEB-4ADA-9F04-A2B71895ADD6}" dt="2024-05-13T08:53:35.692" v="2323" actId="478"/>
          <ac:spMkLst>
            <pc:docMk/>
            <pc:sldMk cId="3926196338" sldId="444"/>
            <ac:spMk id="11" creationId="{E84787BE-0D07-8AF1-08C2-FF8C9B726D4A}"/>
          </ac:spMkLst>
        </pc:spChg>
        <pc:spChg chg="add del mod">
          <ac:chgData name="善仁 谷" userId="ebd55b26d75bc7ca" providerId="LiveId" clId="{34B62B48-FDEB-4ADA-9F04-A2B71895ADD6}" dt="2024-05-13T08:53:35.692" v="2323" actId="478"/>
          <ac:spMkLst>
            <pc:docMk/>
            <pc:sldMk cId="3926196338" sldId="444"/>
            <ac:spMk id="12" creationId="{09897D00-D3E3-4C0A-64B5-94B6AF69764A}"/>
          </ac:spMkLst>
        </pc:spChg>
        <pc:spChg chg="add del mod">
          <ac:chgData name="善仁 谷" userId="ebd55b26d75bc7ca" providerId="LiveId" clId="{34B62B48-FDEB-4ADA-9F04-A2B71895ADD6}" dt="2024-05-13T08:29:18.619" v="1311" actId="478"/>
          <ac:spMkLst>
            <pc:docMk/>
            <pc:sldMk cId="3926196338" sldId="444"/>
            <ac:spMk id="13" creationId="{656436A7-3E70-CBC2-A041-9EE28B62B1A8}"/>
          </ac:spMkLst>
        </pc:spChg>
        <pc:spChg chg="mod">
          <ac:chgData name="善仁 谷" userId="ebd55b26d75bc7ca" providerId="LiveId" clId="{34B62B48-FDEB-4ADA-9F04-A2B71895ADD6}" dt="2024-05-13T08:19:21.591" v="877" actId="20577"/>
          <ac:spMkLst>
            <pc:docMk/>
            <pc:sldMk cId="3926196338" sldId="444"/>
            <ac:spMk id="20" creationId="{B8CEF076-9430-A672-0000-1E851FF0FA30}"/>
          </ac:spMkLst>
        </pc:spChg>
        <pc:picChg chg="del">
          <ac:chgData name="善仁 谷" userId="ebd55b26d75bc7ca" providerId="LiveId" clId="{34B62B48-FDEB-4ADA-9F04-A2B71895ADD6}" dt="2024-05-13T08:18:31.583" v="826" actId="478"/>
          <ac:picMkLst>
            <pc:docMk/>
            <pc:sldMk cId="3926196338" sldId="444"/>
            <ac:picMk id="3" creationId="{FB2BFE0D-622C-E1EB-5EEB-25CEF07FB792}"/>
          </ac:picMkLst>
        </pc:picChg>
        <pc:picChg chg="add mod">
          <ac:chgData name="善仁 谷" userId="ebd55b26d75bc7ca" providerId="LiveId" clId="{34B62B48-FDEB-4ADA-9F04-A2B71895ADD6}" dt="2024-05-13T08:55:00.088" v="2451" actId="1076"/>
          <ac:picMkLst>
            <pc:docMk/>
            <pc:sldMk cId="3926196338" sldId="444"/>
            <ac:picMk id="5" creationId="{C54FD05D-F0F9-2A13-F61B-343D02357C5B}"/>
          </ac:picMkLst>
        </pc:picChg>
        <pc:picChg chg="add del mod modCrop">
          <ac:chgData name="善仁 谷" userId="ebd55b26d75bc7ca" providerId="LiveId" clId="{34B62B48-FDEB-4ADA-9F04-A2B71895ADD6}" dt="2024-05-13T08:53:35.692" v="2323" actId="478"/>
          <ac:picMkLst>
            <pc:docMk/>
            <pc:sldMk cId="3926196338" sldId="444"/>
            <ac:picMk id="7" creationId="{A9DC5C67-F04C-6ECB-0AAB-63031AB0B2AA}"/>
          </ac:picMkLst>
        </pc:picChg>
        <pc:picChg chg="add del mod">
          <ac:chgData name="善仁 谷" userId="ebd55b26d75bc7ca" providerId="LiveId" clId="{34B62B48-FDEB-4ADA-9F04-A2B71895ADD6}" dt="2024-05-13T08:20:07.364" v="887" actId="478"/>
          <ac:picMkLst>
            <pc:docMk/>
            <pc:sldMk cId="3926196338" sldId="444"/>
            <ac:picMk id="8" creationId="{5245EF17-E9B5-8809-8987-0CDBCFE58F9A}"/>
          </ac:picMkLst>
        </pc:picChg>
        <pc:picChg chg="add del mod modCrop">
          <ac:chgData name="善仁 谷" userId="ebd55b26d75bc7ca" providerId="LiveId" clId="{34B62B48-FDEB-4ADA-9F04-A2B71895ADD6}" dt="2024-05-13T08:53:35.692" v="2323" actId="478"/>
          <ac:picMkLst>
            <pc:docMk/>
            <pc:sldMk cId="3926196338" sldId="444"/>
            <ac:picMk id="10" creationId="{7840EFB3-37F0-D922-B314-E847916866E8}"/>
          </ac:picMkLst>
        </pc:picChg>
        <pc:picChg chg="add del mod">
          <ac:chgData name="善仁 谷" userId="ebd55b26d75bc7ca" providerId="LiveId" clId="{34B62B48-FDEB-4ADA-9F04-A2B71895ADD6}" dt="2024-05-13T08:53:35.692" v="2323" actId="478"/>
          <ac:picMkLst>
            <pc:docMk/>
            <pc:sldMk cId="3926196338" sldId="444"/>
            <ac:picMk id="15" creationId="{F1B97A77-CEC5-6DB4-1EA4-A8D967765765}"/>
          </ac:picMkLst>
        </pc:picChg>
        <pc:picChg chg="add mod">
          <ac:chgData name="善仁 谷" userId="ebd55b26d75bc7ca" providerId="LiveId" clId="{34B62B48-FDEB-4ADA-9F04-A2B71895ADD6}" dt="2024-05-13T08:54:46.640" v="2447" actId="1076"/>
          <ac:picMkLst>
            <pc:docMk/>
            <pc:sldMk cId="3926196338" sldId="444"/>
            <ac:picMk id="17" creationId="{108DC348-19E5-2AB4-00ED-26D18D669D43}"/>
          </ac:picMkLst>
        </pc:picChg>
        <pc:picChg chg="add mod">
          <ac:chgData name="善仁 谷" userId="ebd55b26d75bc7ca" providerId="LiveId" clId="{34B62B48-FDEB-4ADA-9F04-A2B71895ADD6}" dt="2024-05-13T08:54:57.745" v="2450" actId="1076"/>
          <ac:picMkLst>
            <pc:docMk/>
            <pc:sldMk cId="3926196338" sldId="444"/>
            <ac:picMk id="19" creationId="{0F8F0ADA-DEE1-0D6C-8F57-1CBB133BD0EB}"/>
          </ac:picMkLst>
        </pc:picChg>
      </pc:sldChg>
      <pc:sldChg chg="addSp delSp modSp mod">
        <pc:chgData name="善仁 谷" userId="ebd55b26d75bc7ca" providerId="LiveId" clId="{34B62B48-FDEB-4ADA-9F04-A2B71895ADD6}" dt="2024-05-13T08:50:18.697" v="2319" actId="20577"/>
        <pc:sldMkLst>
          <pc:docMk/>
          <pc:sldMk cId="2727989063" sldId="445"/>
        </pc:sldMkLst>
        <pc:spChg chg="del">
          <ac:chgData name="善仁 谷" userId="ebd55b26d75bc7ca" providerId="LiveId" clId="{34B62B48-FDEB-4ADA-9F04-A2B71895ADD6}" dt="2024-05-13T08:32:19.031" v="1476" actId="478"/>
          <ac:spMkLst>
            <pc:docMk/>
            <pc:sldMk cId="2727989063" sldId="445"/>
            <ac:spMk id="2" creationId="{A0D416F2-04A1-B656-4965-542CDF4791A6}"/>
          </ac:spMkLst>
        </pc:spChg>
        <pc:spChg chg="add mod">
          <ac:chgData name="善仁 谷" userId="ebd55b26d75bc7ca" providerId="LiveId" clId="{34B62B48-FDEB-4ADA-9F04-A2B71895ADD6}" dt="2024-05-13T08:45:54.054" v="2141" actId="1076"/>
          <ac:spMkLst>
            <pc:docMk/>
            <pc:sldMk cId="2727989063" sldId="445"/>
            <ac:spMk id="9" creationId="{4B961106-26DC-F37B-D9B6-3D3086D09152}"/>
          </ac:spMkLst>
        </pc:spChg>
        <pc:spChg chg="add mod">
          <ac:chgData name="善仁 谷" userId="ebd55b26d75bc7ca" providerId="LiveId" clId="{34B62B48-FDEB-4ADA-9F04-A2B71895ADD6}" dt="2024-05-13T08:45:54.054" v="2141" actId="1076"/>
          <ac:spMkLst>
            <pc:docMk/>
            <pc:sldMk cId="2727989063" sldId="445"/>
            <ac:spMk id="10" creationId="{96D161D0-42AC-FB89-103A-AAA857063845}"/>
          </ac:spMkLst>
        </pc:spChg>
        <pc:spChg chg="mod ord">
          <ac:chgData name="善仁 谷" userId="ebd55b26d75bc7ca" providerId="LiveId" clId="{34B62B48-FDEB-4ADA-9F04-A2B71895ADD6}" dt="2024-05-13T08:46:00.927" v="2143" actId="14100"/>
          <ac:spMkLst>
            <pc:docMk/>
            <pc:sldMk cId="2727989063" sldId="445"/>
            <ac:spMk id="12" creationId="{49C442E3-F847-40FD-7D67-A44D43D90058}"/>
          </ac:spMkLst>
        </pc:spChg>
        <pc:spChg chg="del">
          <ac:chgData name="善仁 谷" userId="ebd55b26d75bc7ca" providerId="LiveId" clId="{34B62B48-FDEB-4ADA-9F04-A2B71895ADD6}" dt="2024-05-13T08:32:19.031" v="1476" actId="478"/>
          <ac:spMkLst>
            <pc:docMk/>
            <pc:sldMk cId="2727989063" sldId="445"/>
            <ac:spMk id="15" creationId="{77902ABC-4BDE-0458-ECE1-7A4D6B7EC17E}"/>
          </ac:spMkLst>
        </pc:spChg>
        <pc:spChg chg="mod">
          <ac:chgData name="善仁 谷" userId="ebd55b26d75bc7ca" providerId="LiveId" clId="{34B62B48-FDEB-4ADA-9F04-A2B71895ADD6}" dt="2024-05-13T08:32:15.633" v="1475" actId="20577"/>
          <ac:spMkLst>
            <pc:docMk/>
            <pc:sldMk cId="2727989063" sldId="445"/>
            <ac:spMk id="20" creationId="{B8CEF076-9430-A672-0000-1E851FF0FA30}"/>
          </ac:spMkLst>
        </pc:spChg>
        <pc:spChg chg="add mod">
          <ac:chgData name="善仁 谷" userId="ebd55b26d75bc7ca" providerId="LiveId" clId="{34B62B48-FDEB-4ADA-9F04-A2B71895ADD6}" dt="2024-05-13T08:46:07.373" v="2171" actId="1035"/>
          <ac:spMkLst>
            <pc:docMk/>
            <pc:sldMk cId="2727989063" sldId="445"/>
            <ac:spMk id="21" creationId="{7D20BE54-8B90-BAEB-4883-DE40AC5E864A}"/>
          </ac:spMkLst>
        </pc:spChg>
        <pc:spChg chg="del">
          <ac:chgData name="善仁 谷" userId="ebd55b26d75bc7ca" providerId="LiveId" clId="{34B62B48-FDEB-4ADA-9F04-A2B71895ADD6}" dt="2024-05-13T08:32:19.031" v="1476" actId="478"/>
          <ac:spMkLst>
            <pc:docMk/>
            <pc:sldMk cId="2727989063" sldId="445"/>
            <ac:spMk id="23" creationId="{409B3620-A869-BEC0-8A1D-B0A6BC9FCC22}"/>
          </ac:spMkLst>
        </pc:spChg>
        <pc:spChg chg="add mod">
          <ac:chgData name="善仁 谷" userId="ebd55b26d75bc7ca" providerId="LiveId" clId="{34B62B48-FDEB-4ADA-9F04-A2B71895ADD6}" dt="2024-05-13T08:46:07.373" v="2171" actId="1035"/>
          <ac:spMkLst>
            <pc:docMk/>
            <pc:sldMk cId="2727989063" sldId="445"/>
            <ac:spMk id="24" creationId="{C4314498-2CBD-7F31-A855-5133CDE23B74}"/>
          </ac:spMkLst>
        </pc:spChg>
        <pc:spChg chg="del">
          <ac:chgData name="善仁 谷" userId="ebd55b26d75bc7ca" providerId="LiveId" clId="{34B62B48-FDEB-4ADA-9F04-A2B71895ADD6}" dt="2024-05-13T08:32:19.031" v="1476" actId="478"/>
          <ac:spMkLst>
            <pc:docMk/>
            <pc:sldMk cId="2727989063" sldId="445"/>
            <ac:spMk id="26" creationId="{5FF59288-8D13-7886-F1F8-0B3322621309}"/>
          </ac:spMkLst>
        </pc:spChg>
        <pc:spChg chg="del">
          <ac:chgData name="善仁 谷" userId="ebd55b26d75bc7ca" providerId="LiveId" clId="{34B62B48-FDEB-4ADA-9F04-A2B71895ADD6}" dt="2024-05-13T08:32:19.031" v="1476" actId="478"/>
          <ac:spMkLst>
            <pc:docMk/>
            <pc:sldMk cId="2727989063" sldId="445"/>
            <ac:spMk id="27" creationId="{F26AB743-31A4-F892-DEF2-B8C0618FE128}"/>
          </ac:spMkLst>
        </pc:spChg>
        <pc:spChg chg="del">
          <ac:chgData name="善仁 谷" userId="ebd55b26d75bc7ca" providerId="LiveId" clId="{34B62B48-FDEB-4ADA-9F04-A2B71895ADD6}" dt="2024-05-13T08:32:19.031" v="1476" actId="478"/>
          <ac:spMkLst>
            <pc:docMk/>
            <pc:sldMk cId="2727989063" sldId="445"/>
            <ac:spMk id="30" creationId="{26123061-8C7F-2B4F-90D6-914B6220040D}"/>
          </ac:spMkLst>
        </pc:spChg>
        <pc:spChg chg="add del mod">
          <ac:chgData name="善仁 谷" userId="ebd55b26d75bc7ca" providerId="LiveId" clId="{34B62B48-FDEB-4ADA-9F04-A2B71895ADD6}" dt="2024-05-13T08:46:15.489" v="2173" actId="478"/>
          <ac:spMkLst>
            <pc:docMk/>
            <pc:sldMk cId="2727989063" sldId="445"/>
            <ac:spMk id="31" creationId="{BA62547F-B239-ED2F-8A8D-AE28F790BACA}"/>
          </ac:spMkLst>
        </pc:spChg>
        <pc:spChg chg="del">
          <ac:chgData name="善仁 谷" userId="ebd55b26d75bc7ca" providerId="LiveId" clId="{34B62B48-FDEB-4ADA-9F04-A2B71895ADD6}" dt="2024-05-13T08:32:19.031" v="1476" actId="478"/>
          <ac:spMkLst>
            <pc:docMk/>
            <pc:sldMk cId="2727989063" sldId="445"/>
            <ac:spMk id="33" creationId="{35BCFBC8-DE61-0FFB-3EA1-C57625EB911D}"/>
          </ac:spMkLst>
        </pc:spChg>
        <pc:spChg chg="del">
          <ac:chgData name="善仁 谷" userId="ebd55b26d75bc7ca" providerId="LiveId" clId="{34B62B48-FDEB-4ADA-9F04-A2B71895ADD6}" dt="2024-05-13T08:32:19.031" v="1476" actId="478"/>
          <ac:spMkLst>
            <pc:docMk/>
            <pc:sldMk cId="2727989063" sldId="445"/>
            <ac:spMk id="34" creationId="{E57A5106-6330-8DB6-D2FB-2A4CC459C465}"/>
          </ac:spMkLst>
        </pc:spChg>
        <pc:spChg chg="del">
          <ac:chgData name="善仁 谷" userId="ebd55b26d75bc7ca" providerId="LiveId" clId="{34B62B48-FDEB-4ADA-9F04-A2B71895ADD6}" dt="2024-05-13T08:32:19.031" v="1476" actId="478"/>
          <ac:spMkLst>
            <pc:docMk/>
            <pc:sldMk cId="2727989063" sldId="445"/>
            <ac:spMk id="35" creationId="{EC0749F3-AD8F-74A6-0F38-7D344DD1762C}"/>
          </ac:spMkLst>
        </pc:spChg>
        <pc:spChg chg="del">
          <ac:chgData name="善仁 谷" userId="ebd55b26d75bc7ca" providerId="LiveId" clId="{34B62B48-FDEB-4ADA-9F04-A2B71895ADD6}" dt="2024-05-13T08:32:19.031" v="1476" actId="478"/>
          <ac:spMkLst>
            <pc:docMk/>
            <pc:sldMk cId="2727989063" sldId="445"/>
            <ac:spMk id="36" creationId="{A09F7182-7D70-E9F9-5A7F-A103143B5C43}"/>
          </ac:spMkLst>
        </pc:spChg>
        <pc:spChg chg="del">
          <ac:chgData name="善仁 谷" userId="ebd55b26d75bc7ca" providerId="LiveId" clId="{34B62B48-FDEB-4ADA-9F04-A2B71895ADD6}" dt="2024-05-13T08:32:19.031" v="1476" actId="478"/>
          <ac:spMkLst>
            <pc:docMk/>
            <pc:sldMk cId="2727989063" sldId="445"/>
            <ac:spMk id="37" creationId="{21522653-E297-884F-389A-3E0B5BBDF85D}"/>
          </ac:spMkLst>
        </pc:spChg>
        <pc:spChg chg="del">
          <ac:chgData name="善仁 谷" userId="ebd55b26d75bc7ca" providerId="LiveId" clId="{34B62B48-FDEB-4ADA-9F04-A2B71895ADD6}" dt="2024-05-13T08:32:19.031" v="1476" actId="478"/>
          <ac:spMkLst>
            <pc:docMk/>
            <pc:sldMk cId="2727989063" sldId="445"/>
            <ac:spMk id="40" creationId="{AFE2ADCE-87C9-CA4C-BB75-9456924BBC1D}"/>
          </ac:spMkLst>
        </pc:spChg>
        <pc:spChg chg="add mod">
          <ac:chgData name="善仁 谷" userId="ebd55b26d75bc7ca" providerId="LiveId" clId="{34B62B48-FDEB-4ADA-9F04-A2B71895ADD6}" dt="2024-05-13T08:47:19.550" v="2224" actId="14100"/>
          <ac:spMkLst>
            <pc:docMk/>
            <pc:sldMk cId="2727989063" sldId="445"/>
            <ac:spMk id="42" creationId="{50E33560-F505-2C57-E473-C13CD47455B1}"/>
          </ac:spMkLst>
        </pc:spChg>
        <pc:spChg chg="add mod">
          <ac:chgData name="善仁 谷" userId="ebd55b26d75bc7ca" providerId="LiveId" clId="{34B62B48-FDEB-4ADA-9F04-A2B71895ADD6}" dt="2024-05-13T08:50:18.697" v="2319" actId="20577"/>
          <ac:spMkLst>
            <pc:docMk/>
            <pc:sldMk cId="2727989063" sldId="445"/>
            <ac:spMk id="43" creationId="{C0F6BBC2-E6AC-F7CA-925B-BE66814B7312}"/>
          </ac:spMkLst>
        </pc:spChg>
        <pc:picChg chg="add del mod">
          <ac:chgData name="善仁 谷" userId="ebd55b26d75bc7ca" providerId="LiveId" clId="{34B62B48-FDEB-4ADA-9F04-A2B71895ADD6}" dt="2024-05-13T08:34:36.611" v="1759" actId="478"/>
          <ac:picMkLst>
            <pc:docMk/>
            <pc:sldMk cId="2727989063" sldId="445"/>
            <ac:picMk id="4" creationId="{64BFA09E-FA92-7444-9195-F3AE3C7B7CCF}"/>
          </ac:picMkLst>
        </pc:picChg>
        <pc:picChg chg="add del mod">
          <ac:chgData name="善仁 谷" userId="ebd55b26d75bc7ca" providerId="LiveId" clId="{34B62B48-FDEB-4ADA-9F04-A2B71895ADD6}" dt="2024-05-13T08:34:37.114" v="1760" actId="478"/>
          <ac:picMkLst>
            <pc:docMk/>
            <pc:sldMk cId="2727989063" sldId="445"/>
            <ac:picMk id="5" creationId="{BC626D45-3463-7D59-65EC-E0A8D6AC98CE}"/>
          </ac:picMkLst>
        </pc:picChg>
        <pc:picChg chg="add mod">
          <ac:chgData name="善仁 谷" userId="ebd55b26d75bc7ca" providerId="LiveId" clId="{34B62B48-FDEB-4ADA-9F04-A2B71895ADD6}" dt="2024-05-13T08:45:54.054" v="2141" actId="1076"/>
          <ac:picMkLst>
            <pc:docMk/>
            <pc:sldMk cId="2727989063" sldId="445"/>
            <ac:picMk id="7" creationId="{2501B540-5A11-AF9F-06B8-2E6F8C2473A0}"/>
          </ac:picMkLst>
        </pc:picChg>
        <pc:picChg chg="add mod">
          <ac:chgData name="善仁 谷" userId="ebd55b26d75bc7ca" providerId="LiveId" clId="{34B62B48-FDEB-4ADA-9F04-A2B71895ADD6}" dt="2024-05-13T08:46:07.373" v="2171" actId="1035"/>
          <ac:picMkLst>
            <pc:docMk/>
            <pc:sldMk cId="2727989063" sldId="445"/>
            <ac:picMk id="8" creationId="{B642A73A-D2F4-85D0-B935-918D9A3647EF}"/>
          </ac:picMkLst>
        </pc:picChg>
        <pc:picChg chg="add mod">
          <ac:chgData name="善仁 谷" userId="ebd55b26d75bc7ca" providerId="LiveId" clId="{34B62B48-FDEB-4ADA-9F04-A2B71895ADD6}" dt="2024-05-13T08:46:07.373" v="2171" actId="1035"/>
          <ac:picMkLst>
            <pc:docMk/>
            <pc:sldMk cId="2727989063" sldId="445"/>
            <ac:picMk id="13" creationId="{F44332D7-25DE-6B03-E70D-7070EFB1BDCB}"/>
          </ac:picMkLst>
        </pc:picChg>
        <pc:picChg chg="del">
          <ac:chgData name="善仁 谷" userId="ebd55b26d75bc7ca" providerId="LiveId" clId="{34B62B48-FDEB-4ADA-9F04-A2B71895ADD6}" dt="2024-05-13T08:32:19.031" v="1476" actId="478"/>
          <ac:picMkLst>
            <pc:docMk/>
            <pc:sldMk cId="2727989063" sldId="445"/>
            <ac:picMk id="14" creationId="{20C31E05-CB29-2E19-C0CE-534BA195A59C}"/>
          </ac:picMkLst>
        </pc:picChg>
        <pc:picChg chg="del">
          <ac:chgData name="善仁 谷" userId="ebd55b26d75bc7ca" providerId="LiveId" clId="{34B62B48-FDEB-4ADA-9F04-A2B71895ADD6}" dt="2024-05-13T08:32:19.031" v="1476" actId="478"/>
          <ac:picMkLst>
            <pc:docMk/>
            <pc:sldMk cId="2727989063" sldId="445"/>
            <ac:picMk id="17" creationId="{8B4E065B-9FD1-84A1-E8F0-876F327CA3FD}"/>
          </ac:picMkLst>
        </pc:picChg>
        <pc:picChg chg="add mod">
          <ac:chgData name="善仁 谷" userId="ebd55b26d75bc7ca" providerId="LiveId" clId="{34B62B48-FDEB-4ADA-9F04-A2B71895ADD6}" dt="2024-05-13T08:46:07.373" v="2171" actId="1035"/>
          <ac:picMkLst>
            <pc:docMk/>
            <pc:sldMk cId="2727989063" sldId="445"/>
            <ac:picMk id="18" creationId="{632552A7-A2E6-7D71-4F76-2832D3F0A8F4}"/>
          </ac:picMkLst>
        </pc:picChg>
        <pc:picChg chg="del">
          <ac:chgData name="善仁 谷" userId="ebd55b26d75bc7ca" providerId="LiveId" clId="{34B62B48-FDEB-4ADA-9F04-A2B71895ADD6}" dt="2024-05-13T08:32:19.031" v="1476" actId="478"/>
          <ac:picMkLst>
            <pc:docMk/>
            <pc:sldMk cId="2727989063" sldId="445"/>
            <ac:picMk id="19" creationId="{C0122E37-8D3E-D100-A41E-9CE8B24F395A}"/>
          </ac:picMkLst>
        </pc:picChg>
        <pc:picChg chg="del">
          <ac:chgData name="善仁 谷" userId="ebd55b26d75bc7ca" providerId="LiveId" clId="{34B62B48-FDEB-4ADA-9F04-A2B71895ADD6}" dt="2024-05-13T08:32:19.031" v="1476" actId="478"/>
          <ac:picMkLst>
            <pc:docMk/>
            <pc:sldMk cId="2727989063" sldId="445"/>
            <ac:picMk id="22" creationId="{6BEC42F4-4561-FFF3-214C-6A13741A6273}"/>
          </ac:picMkLst>
        </pc:picChg>
        <pc:picChg chg="del">
          <ac:chgData name="善仁 谷" userId="ebd55b26d75bc7ca" providerId="LiveId" clId="{34B62B48-FDEB-4ADA-9F04-A2B71895ADD6}" dt="2024-05-13T08:32:19.031" v="1476" actId="478"/>
          <ac:picMkLst>
            <pc:docMk/>
            <pc:sldMk cId="2727989063" sldId="445"/>
            <ac:picMk id="25" creationId="{F21F5B61-345D-8DD2-BAB2-E580B863BF0A}"/>
          </ac:picMkLst>
        </pc:picChg>
        <pc:picChg chg="add mod">
          <ac:chgData name="善仁 谷" userId="ebd55b26d75bc7ca" providerId="LiveId" clId="{34B62B48-FDEB-4ADA-9F04-A2B71895ADD6}" dt="2024-05-13T08:46:12.803" v="2172" actId="571"/>
          <ac:picMkLst>
            <pc:docMk/>
            <pc:sldMk cId="2727989063" sldId="445"/>
            <ac:picMk id="28" creationId="{F8155356-65BE-3584-8F3F-26AEAFC64BBB}"/>
          </ac:picMkLst>
        </pc:picChg>
        <pc:picChg chg="del">
          <ac:chgData name="善仁 谷" userId="ebd55b26d75bc7ca" providerId="LiveId" clId="{34B62B48-FDEB-4ADA-9F04-A2B71895ADD6}" dt="2024-05-13T08:32:19.031" v="1476" actId="478"/>
          <ac:picMkLst>
            <pc:docMk/>
            <pc:sldMk cId="2727989063" sldId="445"/>
            <ac:picMk id="29" creationId="{CAAAE2E7-0C7C-1C0C-BEF6-432E114E091F}"/>
          </ac:picMkLst>
        </pc:picChg>
        <pc:picChg chg="del">
          <ac:chgData name="善仁 谷" userId="ebd55b26d75bc7ca" providerId="LiveId" clId="{34B62B48-FDEB-4ADA-9F04-A2B71895ADD6}" dt="2024-05-13T08:32:19.031" v="1476" actId="478"/>
          <ac:picMkLst>
            <pc:docMk/>
            <pc:sldMk cId="2727989063" sldId="445"/>
            <ac:picMk id="32" creationId="{89AD58B8-C606-6F44-EA33-36D0E7FF01E9}"/>
          </ac:picMkLst>
        </pc:picChg>
        <pc:picChg chg="add mod">
          <ac:chgData name="善仁 谷" userId="ebd55b26d75bc7ca" providerId="LiveId" clId="{34B62B48-FDEB-4ADA-9F04-A2B71895ADD6}" dt="2024-05-13T08:46:12.803" v="2172" actId="571"/>
          <ac:picMkLst>
            <pc:docMk/>
            <pc:sldMk cId="2727989063" sldId="445"/>
            <ac:picMk id="38" creationId="{0DC8787B-29B2-483C-7637-D0A1716663AB}"/>
          </ac:picMkLst>
        </pc:picChg>
        <pc:picChg chg="del">
          <ac:chgData name="善仁 谷" userId="ebd55b26d75bc7ca" providerId="LiveId" clId="{34B62B48-FDEB-4ADA-9F04-A2B71895ADD6}" dt="2024-05-13T08:32:19.031" v="1476" actId="478"/>
          <ac:picMkLst>
            <pc:docMk/>
            <pc:sldMk cId="2727989063" sldId="445"/>
            <ac:picMk id="39" creationId="{E0B1F0B5-F475-C347-5772-B484CFEC5E8B}"/>
          </ac:picMkLst>
        </pc:picChg>
        <pc:picChg chg="add mod">
          <ac:chgData name="善仁 谷" userId="ebd55b26d75bc7ca" providerId="LiveId" clId="{34B62B48-FDEB-4ADA-9F04-A2B71895ADD6}" dt="2024-05-13T08:46:12.803" v="2172" actId="571"/>
          <ac:picMkLst>
            <pc:docMk/>
            <pc:sldMk cId="2727989063" sldId="445"/>
            <ac:picMk id="41" creationId="{C1199905-3B42-0729-B0B1-30D4EE2CC7BF}"/>
          </ac:picMkLst>
        </pc:picChg>
      </pc:sldChg>
      <pc:sldChg chg="addSp modSp add mod">
        <pc:chgData name="善仁 谷" userId="ebd55b26d75bc7ca" providerId="LiveId" clId="{34B62B48-FDEB-4ADA-9F04-A2B71895ADD6}" dt="2024-05-13T08:57:06.950" v="2470" actId="1076"/>
        <pc:sldMkLst>
          <pc:docMk/>
          <pc:sldMk cId="321857407" sldId="446"/>
        </pc:sldMkLst>
        <pc:spChg chg="mod">
          <ac:chgData name="善仁 谷" userId="ebd55b26d75bc7ca" providerId="LiveId" clId="{34B62B48-FDEB-4ADA-9F04-A2B71895ADD6}" dt="2024-05-13T08:56:52.963" v="2467" actId="14100"/>
          <ac:spMkLst>
            <pc:docMk/>
            <pc:sldMk cId="321857407" sldId="446"/>
            <ac:spMk id="6" creationId="{616612FC-E41C-AD3F-5C92-DEB64FCF85C4}"/>
          </ac:spMkLst>
        </pc:spChg>
        <pc:spChg chg="mod">
          <ac:chgData name="善仁 谷" userId="ebd55b26d75bc7ca" providerId="LiveId" clId="{34B62B48-FDEB-4ADA-9F04-A2B71895ADD6}" dt="2024-05-13T08:56:49.561" v="2466" actId="1076"/>
          <ac:spMkLst>
            <pc:docMk/>
            <pc:sldMk cId="321857407" sldId="446"/>
            <ac:spMk id="12" creationId="{09897D00-D3E3-4C0A-64B5-94B6AF69764A}"/>
          </ac:spMkLst>
        </pc:spChg>
        <pc:picChg chg="add mod">
          <ac:chgData name="善仁 谷" userId="ebd55b26d75bc7ca" providerId="LiveId" clId="{34B62B48-FDEB-4ADA-9F04-A2B71895ADD6}" dt="2024-05-13T08:57:06.950" v="2470" actId="1076"/>
          <ac:picMkLst>
            <pc:docMk/>
            <pc:sldMk cId="321857407" sldId="446"/>
            <ac:picMk id="4" creationId="{5C80A517-897A-7B39-E1C8-80E24C67C800}"/>
          </ac:picMkLst>
        </pc:picChg>
      </pc:sldChg>
      <pc:sldChg chg="del">
        <pc:chgData name="善仁 谷" userId="ebd55b26d75bc7ca" providerId="LiveId" clId="{34B62B48-FDEB-4ADA-9F04-A2B71895ADD6}" dt="2024-05-13T08:50:47.648" v="2320" actId="47"/>
        <pc:sldMkLst>
          <pc:docMk/>
          <pc:sldMk cId="3119482212" sldId="446"/>
        </pc:sldMkLst>
      </pc:sldChg>
      <pc:sldChg chg="del">
        <pc:chgData name="善仁 谷" userId="ebd55b26d75bc7ca" providerId="LiveId" clId="{34B62B48-FDEB-4ADA-9F04-A2B71895ADD6}" dt="2024-05-13T08:50:48.553" v="2321" actId="47"/>
        <pc:sldMkLst>
          <pc:docMk/>
          <pc:sldMk cId="3826562191" sldId="44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47A96-F71F-40CB-9CBA-031EC9618D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D34FFE-2AF9-467C-8189-B6C9A5AAE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80BD80-758E-419A-A3ED-86432B893689}"/>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0C6E6703-E36B-4E6E-85CA-E4EB131E76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25BE60-CC38-465B-80F8-5CF98AD15BF4}"/>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377447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C2AAC-DFE5-42BC-9924-B1B22A5FA92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967774-61AA-455D-8154-A4E0E0EEA7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0A2C1B-659E-4A93-891C-A28D4C7782C9}"/>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1CA7957F-C591-4424-A21B-7761D61E87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7EC295-D044-46EE-A69D-3F0251E5D2C2}"/>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345008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84F10E4-A74D-4321-BCD8-447230C732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01087D-B158-41D9-BD70-0EA5A9CC59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2D6F9A-6D9B-459C-9733-C801BC982FA9}"/>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DDEE0845-C44E-4097-B18D-CF6CF5E7C5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714B71-343E-4A42-8BC4-345D10892545}"/>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326143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FD4ABF-9A9B-4129-A9A9-B026BE43FF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C2F055-6DCC-4DD7-8CA8-D2EEC80C68E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7D8186-0837-4EBE-9D5C-D2E78A967D5C}"/>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8BEA3C8E-ADFA-4918-9AEC-E2B5AC70E4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2A78EE-F810-4163-9071-5E9D85650B2A}"/>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7231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3CB1A-E67B-46D0-83B6-0F6F89D0EE6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57213B-7022-46FB-9761-FB020CC49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C2D3F5-5A86-4F0D-8E63-01364200F299}"/>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E0711648-AB7F-400E-AB35-8361D4A0B1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F28A0-0F21-48D8-BCB9-6397C35B0B3C}"/>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38700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53E4D3-717E-4757-9CA3-E75FB78D7A1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DE2665-6589-42CA-BDC9-B7B7A9BA1B3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A7E930-E564-415F-9FA9-EA58383B072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F75A43-9322-41ED-9E0B-A61FFEE3B049}"/>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6" name="フッター プレースホルダー 5">
            <a:extLst>
              <a:ext uri="{FF2B5EF4-FFF2-40B4-BE49-F238E27FC236}">
                <a16:creationId xmlns:a16="http://schemas.microsoft.com/office/drawing/2014/main" id="{D41F1223-92A6-48B5-BC14-CD512B36BB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E57606-DD73-4003-873B-296245CFC449}"/>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348874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CF8519-0239-47A8-8704-F3D45465FA0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784EDF-984E-468C-9E9F-9FB4254BB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C6BBFE5-9CC3-4FF3-B091-183EF85FE0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BFBBE9F-E686-4E67-BB25-A28FDDFAA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9149C49-38F3-4B88-B8D5-58202AAB9E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94A8142-A382-42CB-80EE-887BAA95F98C}"/>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8" name="フッター プレースホルダー 7">
            <a:extLst>
              <a:ext uri="{FF2B5EF4-FFF2-40B4-BE49-F238E27FC236}">
                <a16:creationId xmlns:a16="http://schemas.microsoft.com/office/drawing/2014/main" id="{67BDE933-373F-4B72-A362-FCAE1FA807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E799D00-6F33-40C5-839F-BB73E2823144}"/>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244171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59CD4-1C1E-4EE0-9932-D9FF2E10F5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D03AE87-7072-4E41-B02D-1071737269D3}"/>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4" name="フッター プレースホルダー 3">
            <a:extLst>
              <a:ext uri="{FF2B5EF4-FFF2-40B4-BE49-F238E27FC236}">
                <a16:creationId xmlns:a16="http://schemas.microsoft.com/office/drawing/2014/main" id="{4A012062-79C8-4058-93F0-7690103945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FEE802-5A57-4256-90AA-B37D915F0E1B}"/>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160202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01FC5D-E6D9-4948-8FCC-79DD5F958A06}"/>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3" name="フッター プレースホルダー 2">
            <a:extLst>
              <a:ext uri="{FF2B5EF4-FFF2-40B4-BE49-F238E27FC236}">
                <a16:creationId xmlns:a16="http://schemas.microsoft.com/office/drawing/2014/main" id="{1311F848-5158-49D7-8EE2-C5FD1950B80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1F4432-8E27-4BE8-BDC0-68DFD217D845}"/>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427183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36473-79C4-48C9-BD9A-ED0BD55D40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8F467-4FA4-4CE5-AD6D-00C51F20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4F7178-49DA-4F26-9DDA-5583DD4A8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6DCFBF-7092-4FF4-845A-B6F91C018E23}"/>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6" name="フッター プレースホルダー 5">
            <a:extLst>
              <a:ext uri="{FF2B5EF4-FFF2-40B4-BE49-F238E27FC236}">
                <a16:creationId xmlns:a16="http://schemas.microsoft.com/office/drawing/2014/main" id="{32B451A8-E734-418E-916E-3FCD41753F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0C2C53-518A-4D1F-A446-4D4F112EAB75}"/>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65224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F9509-909D-40AB-B137-4021C74410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AEAB0F7-F5BA-4549-A210-F2CACFEDB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467E63-E081-493B-A4C3-D44C57317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C9C794-D0C7-49EE-AB3C-B6F77E636C3B}"/>
              </a:ext>
            </a:extLst>
          </p:cNvPr>
          <p:cNvSpPr>
            <a:spLocks noGrp="1"/>
          </p:cNvSpPr>
          <p:nvPr>
            <p:ph type="dt" sz="half" idx="10"/>
          </p:nvPr>
        </p:nvSpPr>
        <p:spPr/>
        <p:txBody>
          <a:bodyPr/>
          <a:lstStyle/>
          <a:p>
            <a:fld id="{2A0F2661-3110-408F-94A6-AC45FCBFC64F}" type="datetimeFigureOut">
              <a:rPr kumimoji="1" lang="ja-JP" altLang="en-US" smtClean="0"/>
              <a:t>2024/5/13</a:t>
            </a:fld>
            <a:endParaRPr kumimoji="1" lang="ja-JP" altLang="en-US"/>
          </a:p>
        </p:txBody>
      </p:sp>
      <p:sp>
        <p:nvSpPr>
          <p:cNvPr id="6" name="フッター プレースホルダー 5">
            <a:extLst>
              <a:ext uri="{FF2B5EF4-FFF2-40B4-BE49-F238E27FC236}">
                <a16:creationId xmlns:a16="http://schemas.microsoft.com/office/drawing/2014/main" id="{37A4E49B-CD83-48EC-98F8-3280DBF817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EACF44-6A7E-415F-9EB4-030392BA6B1C}"/>
              </a:ext>
            </a:extLst>
          </p:cNvPr>
          <p:cNvSpPr>
            <a:spLocks noGrp="1"/>
          </p:cNvSpPr>
          <p:nvPr>
            <p:ph type="sldNum" sz="quarter" idx="12"/>
          </p:nvPr>
        </p:nvSpPr>
        <p:spPr/>
        <p:txBody>
          <a:body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178470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486F713-3A92-4259-94EE-C7D994F3D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E4B7D2-18A3-4807-8C67-D3DBE1B06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3BCF98-5D4C-4863-AC47-B95C2A202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F2661-3110-408F-94A6-AC45FCBFC64F}" type="datetimeFigureOut">
              <a:rPr kumimoji="1" lang="ja-JP" altLang="en-US" smtClean="0"/>
              <a:t>2024/5/13</a:t>
            </a:fld>
            <a:endParaRPr kumimoji="1" lang="ja-JP" altLang="en-US"/>
          </a:p>
        </p:txBody>
      </p:sp>
      <p:sp>
        <p:nvSpPr>
          <p:cNvPr id="5" name="フッター プレースホルダー 4">
            <a:extLst>
              <a:ext uri="{FF2B5EF4-FFF2-40B4-BE49-F238E27FC236}">
                <a16:creationId xmlns:a16="http://schemas.microsoft.com/office/drawing/2014/main" id="{7380FFB9-439B-4B6B-AE9E-904B55814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5F23AE-5BF2-4A62-9977-72B6419F0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CDD8C-BA4A-4F95-AD3F-4495860D8DF4}" type="slidenum">
              <a:rPr kumimoji="1" lang="ja-JP" altLang="en-US" smtClean="0"/>
              <a:t>‹#›</a:t>
            </a:fld>
            <a:endParaRPr kumimoji="1" lang="ja-JP" altLang="en-US"/>
          </a:p>
        </p:txBody>
      </p:sp>
    </p:spTree>
    <p:extLst>
      <p:ext uri="{BB962C8B-B14F-4D97-AF65-F5344CB8AC3E}">
        <p14:creationId xmlns:p14="http://schemas.microsoft.com/office/powerpoint/2010/main" val="126076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12489;&#12483;&#12464;&#12501;&#12540;&#12489;&#12362;&#12377;&#12377;&#12417;&#12521;&#12531;&#12461;&#12531;&#12464;.com/" TargetMode="External"/><Relationship Id="rId2" Type="http://schemas.openxmlformats.org/officeDocument/2006/relationships/hyperlink" Target="https://www.petfoodchannel.net/dog/lp1_top/"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petfoodchannel.net/dog/lp1_top/"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petfoodchannel.net/dog/lp1_top/"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12489;&#12483;&#12464;&#12501;&#12540;&#12489;&#12362;&#12377;&#12377;&#12417;&#12521;&#12531;&#12461;&#12531;&#12464;.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12489;&#12483;&#12464;&#12501;&#12540;&#12489;&#12362;&#12377;&#12377;&#12417;&#12521;&#12531;&#12461;&#12531;&#12464;.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dogfood-researcher.com/ranking/synthesis-resp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12489;&#12483;&#12464;&#12501;&#12540;&#12489;&#12362;&#12377;&#12377;&#12417;&#12521;&#12531;&#12461;&#12531;&#12464;.com/"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petfoodchannel.net/dog/lp1_t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D92C8-CC60-4A46-AD0C-84CC8C436D1B}"/>
              </a:ext>
            </a:extLst>
          </p:cNvPr>
          <p:cNvSpPr>
            <a:spLocks noGrp="1"/>
          </p:cNvSpPr>
          <p:nvPr>
            <p:ph type="ctrTitle"/>
          </p:nvPr>
        </p:nvSpPr>
        <p:spPr>
          <a:xfrm>
            <a:off x="1524000" y="1644650"/>
            <a:ext cx="9144000" cy="2387600"/>
          </a:xfrm>
        </p:spPr>
        <p:txBody>
          <a:bodyPr>
            <a:normAutofit/>
          </a:bodyPr>
          <a:lstStyle/>
          <a:p>
            <a:r>
              <a:rPr lang="ja-JP" altLang="en-US" dirty="0"/>
              <a:t>ドッグフード</a:t>
            </a:r>
            <a:br>
              <a:rPr kumimoji="1" lang="en-US" altLang="ja-JP" dirty="0"/>
            </a:br>
            <a:r>
              <a:rPr lang="ja-JP" altLang="en-US" dirty="0"/>
              <a:t>ランキング</a:t>
            </a:r>
            <a:r>
              <a:rPr lang="en-US" altLang="ja-JP" dirty="0"/>
              <a:t>LP</a:t>
            </a:r>
            <a:r>
              <a:rPr kumimoji="1" lang="ja-JP" altLang="en-US" dirty="0"/>
              <a:t>指示書</a:t>
            </a:r>
          </a:p>
        </p:txBody>
      </p:sp>
      <p:sp>
        <p:nvSpPr>
          <p:cNvPr id="3" name="字幕 2">
            <a:extLst>
              <a:ext uri="{FF2B5EF4-FFF2-40B4-BE49-F238E27FC236}">
                <a16:creationId xmlns:a16="http://schemas.microsoft.com/office/drawing/2014/main" id="{41F257A1-BF60-422A-8E15-0B3970D9C2AA}"/>
              </a:ext>
            </a:extLst>
          </p:cNvPr>
          <p:cNvSpPr>
            <a:spLocks noGrp="1"/>
          </p:cNvSpPr>
          <p:nvPr>
            <p:ph type="subTitle" idx="1"/>
          </p:nvPr>
        </p:nvSpPr>
        <p:spPr>
          <a:xfrm>
            <a:off x="1524000" y="4201790"/>
            <a:ext cx="9144000" cy="1655762"/>
          </a:xfrm>
        </p:spPr>
        <p:txBody>
          <a:bodyPr/>
          <a:lstStyle/>
          <a:p>
            <a:r>
              <a:rPr kumimoji="1" lang="en-US" altLang="ja-JP" dirty="0"/>
              <a:t>2024/05/12</a:t>
            </a:r>
          </a:p>
          <a:p>
            <a:endParaRPr kumimoji="1" lang="en-US" altLang="ja-JP" dirty="0"/>
          </a:p>
        </p:txBody>
      </p:sp>
    </p:spTree>
    <p:extLst>
      <p:ext uri="{BB962C8B-B14F-4D97-AF65-F5344CB8AC3E}">
        <p14:creationId xmlns:p14="http://schemas.microsoft.com/office/powerpoint/2010/main" val="298548090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D96ACBE-2BD7-7972-DF5D-E453088F1995}"/>
              </a:ext>
            </a:extLst>
          </p:cNvPr>
          <p:cNvPicPr>
            <a:picLocks noChangeAspect="1"/>
          </p:cNvPicPr>
          <p:nvPr/>
        </p:nvPicPr>
        <p:blipFill>
          <a:blip r:embed="rId2"/>
          <a:stretch>
            <a:fillRect/>
          </a:stretch>
        </p:blipFill>
        <p:spPr>
          <a:xfrm>
            <a:off x="2933258" y="1185549"/>
            <a:ext cx="6325483" cy="4486901"/>
          </a:xfrm>
          <a:prstGeom prst="rect">
            <a:avLst/>
          </a:prstGeom>
        </p:spPr>
      </p:pic>
      <p:sp>
        <p:nvSpPr>
          <p:cNvPr id="20" name="正方形/長方形 19">
            <a:extLst>
              <a:ext uri="{FF2B5EF4-FFF2-40B4-BE49-F238E27FC236}">
                <a16:creationId xmlns:a16="http://schemas.microsoft.com/office/drawing/2014/main" id="{5272AA3D-CA0E-EAA2-9C19-A9756599E658}"/>
              </a:ext>
            </a:extLst>
          </p:cNvPr>
          <p:cNvSpPr/>
          <p:nvPr/>
        </p:nvSpPr>
        <p:spPr>
          <a:xfrm>
            <a:off x="851184" y="230579"/>
            <a:ext cx="3203505" cy="5264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トップ画像の修正</a:t>
            </a:r>
            <a:endParaRPr lang="en-US" altLang="ja-JP" b="1" dirty="0">
              <a:solidFill>
                <a:schemeClr val="bg2">
                  <a:lumMod val="25000"/>
                </a:schemeClr>
              </a:solidFill>
            </a:endParaRPr>
          </a:p>
        </p:txBody>
      </p:sp>
      <p:sp>
        <p:nvSpPr>
          <p:cNvPr id="6" name="吹き出し: 角を丸めた四角形 5">
            <a:extLst>
              <a:ext uri="{FF2B5EF4-FFF2-40B4-BE49-F238E27FC236}">
                <a16:creationId xmlns:a16="http://schemas.microsoft.com/office/drawing/2014/main" id="{70C6A7E1-3E9C-1333-A529-A60EA3982B7A}"/>
              </a:ext>
            </a:extLst>
          </p:cNvPr>
          <p:cNvSpPr/>
          <p:nvPr/>
        </p:nvSpPr>
        <p:spPr>
          <a:xfrm>
            <a:off x="4907874" y="5485154"/>
            <a:ext cx="3118216" cy="1231586"/>
          </a:xfrm>
          <a:prstGeom prst="wedgeRoundRectCallout">
            <a:avLst>
              <a:gd name="adj1" fmla="val 32591"/>
              <a:gd name="adj2" fmla="val -9176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2024</a:t>
            </a:r>
            <a:r>
              <a:rPr lang="ja-JP" altLang="en-US" sz="1200" dirty="0">
                <a:solidFill>
                  <a:schemeClr val="tx1"/>
                </a:solidFill>
              </a:rPr>
              <a:t>に訴求の修正をお願いします</a:t>
            </a:r>
            <a:endParaRPr lang="en-US" altLang="ja-JP" sz="1200" dirty="0">
              <a:solidFill>
                <a:schemeClr val="tx1"/>
              </a:solidFill>
            </a:endParaRPr>
          </a:p>
        </p:txBody>
      </p:sp>
    </p:spTree>
    <p:extLst>
      <p:ext uri="{BB962C8B-B14F-4D97-AF65-F5344CB8AC3E}">
        <p14:creationId xmlns:p14="http://schemas.microsoft.com/office/powerpoint/2010/main" val="184452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5272AA3D-CA0E-EAA2-9C19-A9756599E658}"/>
              </a:ext>
            </a:extLst>
          </p:cNvPr>
          <p:cNvSpPr/>
          <p:nvPr/>
        </p:nvSpPr>
        <p:spPr>
          <a:xfrm>
            <a:off x="851184" y="230579"/>
            <a:ext cx="3203505" cy="5264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比較表の修正</a:t>
            </a:r>
            <a:endParaRPr lang="en-US" altLang="ja-JP" b="1" dirty="0">
              <a:solidFill>
                <a:schemeClr val="bg2">
                  <a:lumMod val="25000"/>
                </a:schemeClr>
              </a:solidFill>
            </a:endParaRPr>
          </a:p>
        </p:txBody>
      </p:sp>
      <p:sp>
        <p:nvSpPr>
          <p:cNvPr id="6" name="吹き出し: 角を丸めた四角形 5">
            <a:extLst>
              <a:ext uri="{FF2B5EF4-FFF2-40B4-BE49-F238E27FC236}">
                <a16:creationId xmlns:a16="http://schemas.microsoft.com/office/drawing/2014/main" id="{70C6A7E1-3E9C-1333-A529-A60EA3982B7A}"/>
              </a:ext>
            </a:extLst>
          </p:cNvPr>
          <p:cNvSpPr/>
          <p:nvPr/>
        </p:nvSpPr>
        <p:spPr>
          <a:xfrm>
            <a:off x="217714" y="2738591"/>
            <a:ext cx="3395880" cy="2634598"/>
          </a:xfrm>
          <a:prstGeom prst="wedgeRoundRectCallout">
            <a:avLst>
              <a:gd name="adj1" fmla="val 79510"/>
              <a:gd name="adj2" fmla="val -28834"/>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総合評価を星で表示してほしいです。</a:t>
            </a:r>
            <a:endParaRPr lang="en-US" altLang="ja-JP" sz="1200" dirty="0">
              <a:solidFill>
                <a:schemeClr val="tx1"/>
              </a:solidFill>
            </a:endParaRPr>
          </a:p>
          <a:p>
            <a:pPr algn="ctr"/>
            <a:r>
              <a:rPr lang="ja-JP" altLang="en-US" sz="1200" dirty="0">
                <a:solidFill>
                  <a:schemeClr val="tx1"/>
                </a:solidFill>
              </a:rPr>
              <a:t>特徴のところをおすすめポイントとして訴求を色分けしたいです！</a:t>
            </a:r>
            <a:endParaRPr lang="en-US" altLang="ja-JP" sz="1200" dirty="0">
              <a:solidFill>
                <a:schemeClr val="tx1"/>
              </a:solidFill>
            </a:endParaRPr>
          </a:p>
          <a:p>
            <a:pPr algn="ctr"/>
            <a:r>
              <a:rPr lang="ja-JP" altLang="en-US" sz="1200" dirty="0">
                <a:solidFill>
                  <a:schemeClr val="tx1"/>
                </a:solidFill>
              </a:rPr>
              <a:t>商品の強みや特徴でもいいですし、</a:t>
            </a:r>
            <a:endParaRPr lang="en-US" altLang="ja-JP" sz="1200" dirty="0">
              <a:solidFill>
                <a:schemeClr val="tx1"/>
              </a:solidFill>
            </a:endParaRPr>
          </a:p>
          <a:p>
            <a:pPr algn="ctr"/>
            <a:r>
              <a:rPr lang="ja-JP" altLang="en-US" sz="1200" dirty="0">
                <a:solidFill>
                  <a:schemeClr val="tx1"/>
                </a:solidFill>
              </a:rPr>
              <a:t>こういう悩みの人向けでもいいです！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〇参考サイト</a:t>
            </a:r>
            <a:endParaRPr lang="en-US" altLang="ja-JP" sz="1200" dirty="0">
              <a:solidFill>
                <a:schemeClr val="tx1"/>
              </a:solidFill>
            </a:endParaRPr>
          </a:p>
          <a:p>
            <a:pPr algn="ctr"/>
            <a:r>
              <a:rPr lang="en-US" altLang="ja-JP" sz="1200" dirty="0">
                <a:solidFill>
                  <a:schemeClr val="tx1"/>
                </a:solidFill>
                <a:hlinkClick r:id="rId2"/>
              </a:rPr>
              <a:t>https://www.petfoodchannel.net/dog/lp1_top/</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hlinkClick r:id="rId3"/>
              </a:rPr>
              <a:t>https://xn--t8j4aa4nminaf9l3bc5kpkweb0k.com/</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p:txBody>
      </p:sp>
      <p:pic>
        <p:nvPicPr>
          <p:cNvPr id="1055" name="図 1054">
            <a:extLst>
              <a:ext uri="{FF2B5EF4-FFF2-40B4-BE49-F238E27FC236}">
                <a16:creationId xmlns:a16="http://schemas.microsoft.com/office/drawing/2014/main" id="{2E5FBA1B-EFF1-1587-7AC5-55A4CA65943A}"/>
              </a:ext>
            </a:extLst>
          </p:cNvPr>
          <p:cNvPicPr>
            <a:picLocks noChangeAspect="1"/>
          </p:cNvPicPr>
          <p:nvPr/>
        </p:nvPicPr>
        <p:blipFill>
          <a:blip r:embed="rId4"/>
          <a:stretch>
            <a:fillRect/>
          </a:stretch>
        </p:blipFill>
        <p:spPr>
          <a:xfrm>
            <a:off x="4378351" y="1048949"/>
            <a:ext cx="7517557" cy="510305"/>
          </a:xfrm>
          <a:prstGeom prst="rect">
            <a:avLst/>
          </a:prstGeom>
        </p:spPr>
      </p:pic>
      <p:pic>
        <p:nvPicPr>
          <p:cNvPr id="5" name="図 4">
            <a:extLst>
              <a:ext uri="{FF2B5EF4-FFF2-40B4-BE49-F238E27FC236}">
                <a16:creationId xmlns:a16="http://schemas.microsoft.com/office/drawing/2014/main" id="{3BC93F80-897E-FAF4-0EF9-5B9EF1916607}"/>
              </a:ext>
            </a:extLst>
          </p:cNvPr>
          <p:cNvPicPr>
            <a:picLocks noChangeAspect="1"/>
          </p:cNvPicPr>
          <p:nvPr/>
        </p:nvPicPr>
        <p:blipFill>
          <a:blip r:embed="rId5"/>
          <a:stretch>
            <a:fillRect/>
          </a:stretch>
        </p:blipFill>
        <p:spPr>
          <a:xfrm>
            <a:off x="4378351" y="493815"/>
            <a:ext cx="6268325" cy="5915851"/>
          </a:xfrm>
          <a:prstGeom prst="rect">
            <a:avLst/>
          </a:prstGeom>
        </p:spPr>
      </p:pic>
    </p:spTree>
    <p:extLst>
      <p:ext uri="{BB962C8B-B14F-4D97-AF65-F5344CB8AC3E}">
        <p14:creationId xmlns:p14="http://schemas.microsoft.com/office/powerpoint/2010/main" val="51908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46AB2-B04A-88D8-E3AE-ED5103D11917}"/>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8142678E-35DC-1FAB-00AB-B024BF1654F8}"/>
              </a:ext>
            </a:extLst>
          </p:cNvPr>
          <p:cNvPicPr>
            <a:picLocks noChangeAspect="1"/>
          </p:cNvPicPr>
          <p:nvPr/>
        </p:nvPicPr>
        <p:blipFill>
          <a:blip r:embed="rId2"/>
          <a:stretch>
            <a:fillRect/>
          </a:stretch>
        </p:blipFill>
        <p:spPr>
          <a:xfrm>
            <a:off x="419748" y="1001483"/>
            <a:ext cx="4201937" cy="5220789"/>
          </a:xfrm>
          <a:prstGeom prst="rect">
            <a:avLst/>
          </a:prstGeom>
        </p:spPr>
      </p:pic>
      <p:sp>
        <p:nvSpPr>
          <p:cNvPr id="20" name="正方形/長方形 19">
            <a:extLst>
              <a:ext uri="{FF2B5EF4-FFF2-40B4-BE49-F238E27FC236}">
                <a16:creationId xmlns:a16="http://schemas.microsoft.com/office/drawing/2014/main" id="{B8CEF076-9430-A672-0000-1E851FF0FA30}"/>
              </a:ext>
            </a:extLst>
          </p:cNvPr>
          <p:cNvSpPr/>
          <p:nvPr/>
        </p:nvSpPr>
        <p:spPr>
          <a:xfrm>
            <a:off x="851184" y="230579"/>
            <a:ext cx="3203505" cy="5264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クーポン画像の追加</a:t>
            </a:r>
            <a:endParaRPr lang="en-US" altLang="ja-JP" b="1" dirty="0">
              <a:solidFill>
                <a:schemeClr val="bg2">
                  <a:lumMod val="25000"/>
                </a:schemeClr>
              </a:solidFill>
            </a:endParaRPr>
          </a:p>
        </p:txBody>
      </p:sp>
      <p:sp>
        <p:nvSpPr>
          <p:cNvPr id="9" name="矢印: 右 8">
            <a:extLst>
              <a:ext uri="{FF2B5EF4-FFF2-40B4-BE49-F238E27FC236}">
                <a16:creationId xmlns:a16="http://schemas.microsoft.com/office/drawing/2014/main" id="{1A13AD12-2D3A-FF59-1A43-FAB75E575E1E}"/>
              </a:ext>
            </a:extLst>
          </p:cNvPr>
          <p:cNvSpPr/>
          <p:nvPr/>
        </p:nvSpPr>
        <p:spPr>
          <a:xfrm>
            <a:off x="4739780" y="2766745"/>
            <a:ext cx="2273416" cy="939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A0D416F2-04A1-B656-4965-542CDF4791A6}"/>
              </a:ext>
            </a:extLst>
          </p:cNvPr>
          <p:cNvSpPr/>
          <p:nvPr/>
        </p:nvSpPr>
        <p:spPr>
          <a:xfrm>
            <a:off x="8995014" y="6426721"/>
            <a:ext cx="228600" cy="172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9B568BD-FF5F-5F70-C559-95B1ED065EE5}"/>
              </a:ext>
            </a:extLst>
          </p:cNvPr>
          <p:cNvPicPr>
            <a:picLocks noChangeAspect="1"/>
          </p:cNvPicPr>
          <p:nvPr/>
        </p:nvPicPr>
        <p:blipFill rotWithShape="1">
          <a:blip r:embed="rId2"/>
          <a:srcRect b="46491"/>
          <a:stretch/>
        </p:blipFill>
        <p:spPr>
          <a:xfrm>
            <a:off x="7473181" y="195421"/>
            <a:ext cx="3867635" cy="2571324"/>
          </a:xfrm>
          <a:prstGeom prst="rect">
            <a:avLst/>
          </a:prstGeom>
        </p:spPr>
      </p:pic>
      <p:pic>
        <p:nvPicPr>
          <p:cNvPr id="12" name="図 11">
            <a:extLst>
              <a:ext uri="{FF2B5EF4-FFF2-40B4-BE49-F238E27FC236}">
                <a16:creationId xmlns:a16="http://schemas.microsoft.com/office/drawing/2014/main" id="{EB83A410-307E-FEF6-A755-AA8404DA0042}"/>
              </a:ext>
            </a:extLst>
          </p:cNvPr>
          <p:cNvPicPr>
            <a:picLocks noChangeAspect="1"/>
          </p:cNvPicPr>
          <p:nvPr/>
        </p:nvPicPr>
        <p:blipFill rotWithShape="1">
          <a:blip r:embed="rId2"/>
          <a:srcRect t="51911"/>
          <a:stretch/>
        </p:blipFill>
        <p:spPr>
          <a:xfrm>
            <a:off x="7473180" y="4002357"/>
            <a:ext cx="3867635" cy="2310888"/>
          </a:xfrm>
          <a:prstGeom prst="rect">
            <a:avLst/>
          </a:prstGeom>
        </p:spPr>
      </p:pic>
      <p:sp>
        <p:nvSpPr>
          <p:cNvPr id="13" name="正方形/長方形 12">
            <a:extLst>
              <a:ext uri="{FF2B5EF4-FFF2-40B4-BE49-F238E27FC236}">
                <a16:creationId xmlns:a16="http://schemas.microsoft.com/office/drawing/2014/main" id="{F510DF30-FF46-FE73-9A45-EAD8B92A8098}"/>
              </a:ext>
            </a:extLst>
          </p:cNvPr>
          <p:cNvSpPr/>
          <p:nvPr/>
        </p:nvSpPr>
        <p:spPr>
          <a:xfrm>
            <a:off x="7516724" y="2855643"/>
            <a:ext cx="3699917" cy="9392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クーポン画像</a:t>
            </a:r>
          </a:p>
        </p:txBody>
      </p:sp>
      <p:sp>
        <p:nvSpPr>
          <p:cNvPr id="6" name="吹き出し: 角を丸めた四角形 5">
            <a:extLst>
              <a:ext uri="{FF2B5EF4-FFF2-40B4-BE49-F238E27FC236}">
                <a16:creationId xmlns:a16="http://schemas.microsoft.com/office/drawing/2014/main" id="{616612FC-E41C-AD3F-5C92-DEB64FCF85C4}"/>
              </a:ext>
            </a:extLst>
          </p:cNvPr>
          <p:cNvSpPr/>
          <p:nvPr/>
        </p:nvSpPr>
        <p:spPr>
          <a:xfrm>
            <a:off x="4488325" y="4201886"/>
            <a:ext cx="3118216" cy="2310887"/>
          </a:xfrm>
          <a:prstGeom prst="wedgeRoundRectCallout">
            <a:avLst>
              <a:gd name="adj1" fmla="val 60519"/>
              <a:gd name="adj2" fmla="val -7799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メイン画像の下にクーポン画像を</a:t>
            </a:r>
            <a:endParaRPr lang="en-US" altLang="ja-JP" sz="1200" dirty="0">
              <a:solidFill>
                <a:schemeClr val="tx1"/>
              </a:solidFill>
            </a:endParaRPr>
          </a:p>
          <a:p>
            <a:pPr algn="ctr"/>
            <a:r>
              <a:rPr lang="ja-JP" altLang="en-US" sz="1200" dirty="0">
                <a:solidFill>
                  <a:schemeClr val="tx1"/>
                </a:solidFill>
              </a:rPr>
              <a:t>追加してほしいです！</a:t>
            </a:r>
            <a:endParaRPr lang="en-US" altLang="ja-JP" sz="1200" dirty="0">
              <a:solidFill>
                <a:schemeClr val="tx1"/>
              </a:solidFill>
            </a:endParaRPr>
          </a:p>
          <a:p>
            <a:pPr algn="ctr"/>
            <a:r>
              <a:rPr lang="ja-JP" altLang="en-US" sz="1200" dirty="0">
                <a:solidFill>
                  <a:schemeClr val="tx1"/>
                </a:solidFill>
              </a:rPr>
              <a:t>クーポン画像もクリックしたらクライアント</a:t>
            </a:r>
            <a:r>
              <a:rPr lang="en-US" altLang="ja-JP" sz="1200" dirty="0">
                <a:solidFill>
                  <a:schemeClr val="tx1"/>
                </a:solidFill>
              </a:rPr>
              <a:t>LP</a:t>
            </a:r>
            <a:r>
              <a:rPr lang="ja-JP" altLang="en-US" sz="1200" dirty="0">
                <a:solidFill>
                  <a:schemeClr val="tx1"/>
                </a:solidFill>
              </a:rPr>
              <a:t>に飛ばせるようにリンク付けもお願いします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〇参考サイト</a:t>
            </a:r>
            <a:endParaRPr lang="en-US" altLang="ja-JP" sz="1200" dirty="0">
              <a:solidFill>
                <a:schemeClr val="tx1"/>
              </a:solidFill>
            </a:endParaRPr>
          </a:p>
          <a:p>
            <a:pPr algn="ctr"/>
            <a:r>
              <a:rPr lang="en-US" altLang="ja-JP" sz="1200" dirty="0">
                <a:solidFill>
                  <a:schemeClr val="tx1"/>
                </a:solidFill>
                <a:hlinkClick r:id="rId3"/>
              </a:rPr>
              <a:t>https://www.petfoodchannel.net/dog/lp1_top/</a:t>
            </a:r>
            <a:r>
              <a:rPr lang="ja-JP" altLang="en-US" sz="1200" dirty="0">
                <a:solidFill>
                  <a:schemeClr val="tx1"/>
                </a:solidFill>
              </a:rPr>
              <a:t>　</a:t>
            </a:r>
            <a:endParaRPr lang="en-US" altLang="ja-JP" sz="1200" dirty="0">
              <a:solidFill>
                <a:schemeClr val="tx1"/>
              </a:solidFill>
            </a:endParaRPr>
          </a:p>
        </p:txBody>
      </p:sp>
    </p:spTree>
    <p:extLst>
      <p:ext uri="{BB962C8B-B14F-4D97-AF65-F5344CB8AC3E}">
        <p14:creationId xmlns:p14="http://schemas.microsoft.com/office/powerpoint/2010/main" val="34222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46AB2-B04A-88D8-E3AE-ED5103D11917}"/>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8CEF076-9430-A672-0000-1E851FF0FA30}"/>
              </a:ext>
            </a:extLst>
          </p:cNvPr>
          <p:cNvSpPr/>
          <p:nvPr/>
        </p:nvSpPr>
        <p:spPr>
          <a:xfrm>
            <a:off x="851184" y="230579"/>
            <a:ext cx="3203505" cy="5264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ランキング商材の修正</a:t>
            </a:r>
            <a:endParaRPr lang="en-US" altLang="ja-JP" b="1" dirty="0">
              <a:solidFill>
                <a:schemeClr val="bg2">
                  <a:lumMod val="25000"/>
                </a:schemeClr>
              </a:solidFill>
            </a:endParaRPr>
          </a:p>
        </p:txBody>
      </p:sp>
      <p:pic>
        <p:nvPicPr>
          <p:cNvPr id="5" name="図 4">
            <a:extLst>
              <a:ext uri="{FF2B5EF4-FFF2-40B4-BE49-F238E27FC236}">
                <a16:creationId xmlns:a16="http://schemas.microsoft.com/office/drawing/2014/main" id="{C54FD05D-F0F9-2A13-F61B-343D02357C5B}"/>
              </a:ext>
            </a:extLst>
          </p:cNvPr>
          <p:cNvPicPr>
            <a:picLocks noChangeAspect="1"/>
          </p:cNvPicPr>
          <p:nvPr/>
        </p:nvPicPr>
        <p:blipFill>
          <a:blip r:embed="rId2"/>
          <a:stretch>
            <a:fillRect/>
          </a:stretch>
        </p:blipFill>
        <p:spPr>
          <a:xfrm>
            <a:off x="5884634" y="493815"/>
            <a:ext cx="5848654" cy="5428751"/>
          </a:xfrm>
          <a:prstGeom prst="rect">
            <a:avLst/>
          </a:prstGeom>
        </p:spPr>
      </p:pic>
      <p:sp>
        <p:nvSpPr>
          <p:cNvPr id="6" name="吹き出し: 角を丸めた四角形 5">
            <a:extLst>
              <a:ext uri="{FF2B5EF4-FFF2-40B4-BE49-F238E27FC236}">
                <a16:creationId xmlns:a16="http://schemas.microsoft.com/office/drawing/2014/main" id="{616612FC-E41C-AD3F-5C92-DEB64FCF85C4}"/>
              </a:ext>
            </a:extLst>
          </p:cNvPr>
          <p:cNvSpPr/>
          <p:nvPr/>
        </p:nvSpPr>
        <p:spPr>
          <a:xfrm>
            <a:off x="2070127" y="1088932"/>
            <a:ext cx="2595915" cy="3310141"/>
          </a:xfrm>
          <a:prstGeom prst="wedgeRoundRectCallout">
            <a:avLst>
              <a:gd name="adj1" fmla="val 94455"/>
              <a:gd name="adj2" fmla="val 3563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endParaRPr>
          </a:p>
          <a:p>
            <a:pPr algn="ctr"/>
            <a:r>
              <a:rPr lang="en-US" altLang="ja-JP" sz="1200" dirty="0">
                <a:solidFill>
                  <a:schemeClr val="tx1"/>
                </a:solidFill>
              </a:rPr>
              <a:t>Point</a:t>
            </a:r>
            <a:r>
              <a:rPr lang="ja-JP" altLang="en-US" sz="1200" dirty="0">
                <a:solidFill>
                  <a:schemeClr val="tx1"/>
                </a:solidFill>
              </a:rPr>
              <a:t>のところの訴求が少し弱いので参考サイトのような形で修正してほしいです！</a:t>
            </a: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hlinkClick r:id="rId3"/>
              </a:rPr>
              <a:t>https://www.petfoodchannel.net/dog/lp1_top/</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hlinkClick r:id="rId4"/>
              </a:rPr>
              <a:t>https://xn--t8j4aa4nminaf9l3bc5kpkweb0k.com/</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p:txBody>
      </p:sp>
      <p:pic>
        <p:nvPicPr>
          <p:cNvPr id="17" name="図 16">
            <a:extLst>
              <a:ext uri="{FF2B5EF4-FFF2-40B4-BE49-F238E27FC236}">
                <a16:creationId xmlns:a16="http://schemas.microsoft.com/office/drawing/2014/main" id="{108DC348-19E5-2AB4-00ED-26D18D669D43}"/>
              </a:ext>
            </a:extLst>
          </p:cNvPr>
          <p:cNvPicPr>
            <a:picLocks noChangeAspect="1"/>
          </p:cNvPicPr>
          <p:nvPr/>
        </p:nvPicPr>
        <p:blipFill>
          <a:blip r:embed="rId5"/>
          <a:stretch>
            <a:fillRect/>
          </a:stretch>
        </p:blipFill>
        <p:spPr>
          <a:xfrm>
            <a:off x="177265" y="4314456"/>
            <a:ext cx="2563015" cy="2312965"/>
          </a:xfrm>
          <a:prstGeom prst="rect">
            <a:avLst/>
          </a:prstGeom>
        </p:spPr>
      </p:pic>
      <p:pic>
        <p:nvPicPr>
          <p:cNvPr id="19" name="図 18">
            <a:extLst>
              <a:ext uri="{FF2B5EF4-FFF2-40B4-BE49-F238E27FC236}">
                <a16:creationId xmlns:a16="http://schemas.microsoft.com/office/drawing/2014/main" id="{0F8F0ADA-DEE1-0D6C-8F57-1CBB133BD0EB}"/>
              </a:ext>
            </a:extLst>
          </p:cNvPr>
          <p:cNvPicPr>
            <a:picLocks noChangeAspect="1"/>
          </p:cNvPicPr>
          <p:nvPr/>
        </p:nvPicPr>
        <p:blipFill>
          <a:blip r:embed="rId6"/>
          <a:stretch>
            <a:fillRect/>
          </a:stretch>
        </p:blipFill>
        <p:spPr>
          <a:xfrm>
            <a:off x="2129539" y="4852743"/>
            <a:ext cx="3755095" cy="1832650"/>
          </a:xfrm>
          <a:prstGeom prst="rect">
            <a:avLst/>
          </a:prstGeom>
        </p:spPr>
      </p:pic>
    </p:spTree>
    <p:extLst>
      <p:ext uri="{BB962C8B-B14F-4D97-AF65-F5344CB8AC3E}">
        <p14:creationId xmlns:p14="http://schemas.microsoft.com/office/powerpoint/2010/main" val="392619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46AB2-B04A-88D8-E3AE-ED5103D11917}"/>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8CEF076-9430-A672-0000-1E851FF0FA30}"/>
              </a:ext>
            </a:extLst>
          </p:cNvPr>
          <p:cNvSpPr/>
          <p:nvPr/>
        </p:nvSpPr>
        <p:spPr>
          <a:xfrm>
            <a:off x="851184" y="230579"/>
            <a:ext cx="3203505" cy="5264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ランキング商材の修正</a:t>
            </a:r>
            <a:endParaRPr lang="en-US" altLang="ja-JP" b="1" dirty="0">
              <a:solidFill>
                <a:schemeClr val="bg2">
                  <a:lumMod val="25000"/>
                </a:schemeClr>
              </a:solidFill>
            </a:endParaRPr>
          </a:p>
        </p:txBody>
      </p:sp>
      <p:sp>
        <p:nvSpPr>
          <p:cNvPr id="2" name="正方形/長方形 1">
            <a:extLst>
              <a:ext uri="{FF2B5EF4-FFF2-40B4-BE49-F238E27FC236}">
                <a16:creationId xmlns:a16="http://schemas.microsoft.com/office/drawing/2014/main" id="{A0D416F2-04A1-B656-4965-542CDF4791A6}"/>
              </a:ext>
            </a:extLst>
          </p:cNvPr>
          <p:cNvSpPr/>
          <p:nvPr/>
        </p:nvSpPr>
        <p:spPr>
          <a:xfrm>
            <a:off x="9848457" y="6426721"/>
            <a:ext cx="228600" cy="172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54FD05D-F0F9-2A13-F61B-343D02357C5B}"/>
              </a:ext>
            </a:extLst>
          </p:cNvPr>
          <p:cNvPicPr>
            <a:picLocks noChangeAspect="1"/>
          </p:cNvPicPr>
          <p:nvPr/>
        </p:nvPicPr>
        <p:blipFill>
          <a:blip r:embed="rId2"/>
          <a:stretch>
            <a:fillRect/>
          </a:stretch>
        </p:blipFill>
        <p:spPr>
          <a:xfrm>
            <a:off x="223678" y="1811337"/>
            <a:ext cx="4022599" cy="3733797"/>
          </a:xfrm>
          <a:prstGeom prst="rect">
            <a:avLst/>
          </a:prstGeom>
        </p:spPr>
      </p:pic>
      <p:pic>
        <p:nvPicPr>
          <p:cNvPr id="7" name="図 6">
            <a:extLst>
              <a:ext uri="{FF2B5EF4-FFF2-40B4-BE49-F238E27FC236}">
                <a16:creationId xmlns:a16="http://schemas.microsoft.com/office/drawing/2014/main" id="{A9DC5C67-F04C-6ECB-0AAB-63031AB0B2AA}"/>
              </a:ext>
            </a:extLst>
          </p:cNvPr>
          <p:cNvPicPr>
            <a:picLocks noChangeAspect="1"/>
          </p:cNvPicPr>
          <p:nvPr/>
        </p:nvPicPr>
        <p:blipFill rotWithShape="1">
          <a:blip r:embed="rId2"/>
          <a:srcRect b="46700"/>
          <a:stretch/>
        </p:blipFill>
        <p:spPr>
          <a:xfrm>
            <a:off x="7695635" y="230579"/>
            <a:ext cx="4022599" cy="1990107"/>
          </a:xfrm>
          <a:prstGeom prst="rect">
            <a:avLst/>
          </a:prstGeom>
        </p:spPr>
      </p:pic>
      <p:pic>
        <p:nvPicPr>
          <p:cNvPr id="10" name="図 9">
            <a:extLst>
              <a:ext uri="{FF2B5EF4-FFF2-40B4-BE49-F238E27FC236}">
                <a16:creationId xmlns:a16="http://schemas.microsoft.com/office/drawing/2014/main" id="{7840EFB3-37F0-D922-B314-E847916866E8}"/>
              </a:ext>
            </a:extLst>
          </p:cNvPr>
          <p:cNvPicPr>
            <a:picLocks noChangeAspect="1"/>
          </p:cNvPicPr>
          <p:nvPr/>
        </p:nvPicPr>
        <p:blipFill rotWithShape="1">
          <a:blip r:embed="rId2"/>
          <a:srcRect t="50000"/>
          <a:stretch/>
        </p:blipFill>
        <p:spPr>
          <a:xfrm>
            <a:off x="7651152" y="4012474"/>
            <a:ext cx="4165578" cy="1933255"/>
          </a:xfrm>
          <a:prstGeom prst="rect">
            <a:avLst/>
          </a:prstGeom>
        </p:spPr>
      </p:pic>
      <p:sp>
        <p:nvSpPr>
          <p:cNvPr id="11" name="正方形/長方形 10">
            <a:extLst>
              <a:ext uri="{FF2B5EF4-FFF2-40B4-BE49-F238E27FC236}">
                <a16:creationId xmlns:a16="http://schemas.microsoft.com/office/drawing/2014/main" id="{E84787BE-0D07-8AF1-08C2-FF8C9B726D4A}"/>
              </a:ext>
            </a:extLst>
          </p:cNvPr>
          <p:cNvSpPr/>
          <p:nvPr/>
        </p:nvSpPr>
        <p:spPr>
          <a:xfrm>
            <a:off x="7695635" y="2308734"/>
            <a:ext cx="3861257" cy="17037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こんなお悩みの方におすすめ</a:t>
            </a:r>
          </a:p>
        </p:txBody>
      </p:sp>
      <p:sp>
        <p:nvSpPr>
          <p:cNvPr id="6" name="吹き出し: 角を丸めた四角形 5">
            <a:extLst>
              <a:ext uri="{FF2B5EF4-FFF2-40B4-BE49-F238E27FC236}">
                <a16:creationId xmlns:a16="http://schemas.microsoft.com/office/drawing/2014/main" id="{616612FC-E41C-AD3F-5C92-DEB64FCF85C4}"/>
              </a:ext>
            </a:extLst>
          </p:cNvPr>
          <p:cNvSpPr/>
          <p:nvPr/>
        </p:nvSpPr>
        <p:spPr>
          <a:xfrm>
            <a:off x="4407526" y="2490651"/>
            <a:ext cx="2595915" cy="4054313"/>
          </a:xfrm>
          <a:prstGeom prst="wedgeRoundRectCallout">
            <a:avLst>
              <a:gd name="adj1" fmla="val 77011"/>
              <a:gd name="adj2" fmla="val -45655"/>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solidFill>
            </a:endParaRPr>
          </a:p>
          <a:p>
            <a:pPr algn="ctr"/>
            <a:r>
              <a:rPr lang="ja-JP" altLang="en-US" sz="1200" dirty="0">
                <a:solidFill>
                  <a:schemeClr val="tx1"/>
                </a:solidFill>
              </a:rPr>
              <a:t>商品の強みや特徴とは別に、</a:t>
            </a:r>
            <a:endParaRPr lang="en-US" altLang="ja-JP" sz="1200" dirty="0">
              <a:solidFill>
                <a:schemeClr val="tx1"/>
              </a:solidFill>
            </a:endParaRPr>
          </a:p>
          <a:p>
            <a:pPr algn="ctr"/>
            <a:r>
              <a:rPr lang="ja-JP" altLang="en-US" sz="1200" dirty="0">
                <a:solidFill>
                  <a:schemeClr val="tx1"/>
                </a:solidFill>
              </a:rPr>
              <a:t>どういう人向けのドッグフードなのかを明記したいです！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コスパを重視したい方向け</a:t>
            </a:r>
            <a:endParaRPr lang="en-US" altLang="ja-JP" sz="1200" dirty="0">
              <a:solidFill>
                <a:schemeClr val="tx1"/>
              </a:solidFill>
            </a:endParaRPr>
          </a:p>
          <a:p>
            <a:pPr algn="ctr"/>
            <a:r>
              <a:rPr lang="ja-JP" altLang="en-US" sz="1200" dirty="0">
                <a:solidFill>
                  <a:schemeClr val="tx1"/>
                </a:solidFill>
              </a:rPr>
              <a:t>食べやすいサイズがいい方向け</a:t>
            </a:r>
            <a:endParaRPr lang="en-US" altLang="ja-JP" sz="1200" dirty="0">
              <a:solidFill>
                <a:schemeClr val="tx1"/>
              </a:solidFill>
            </a:endParaRPr>
          </a:p>
          <a:p>
            <a:pPr algn="ctr"/>
            <a:r>
              <a:rPr lang="ja-JP" altLang="en-US" sz="1200" dirty="0">
                <a:solidFill>
                  <a:schemeClr val="tx1"/>
                </a:solidFill>
              </a:rPr>
              <a:t>栄養を重視したい方向け</a:t>
            </a:r>
            <a:endParaRPr lang="en-US" altLang="ja-JP" sz="1200" dirty="0">
              <a:solidFill>
                <a:schemeClr val="tx1"/>
              </a:solidFill>
            </a:endParaRPr>
          </a:p>
          <a:p>
            <a:pPr algn="ctr"/>
            <a:r>
              <a:rPr lang="ja-JP" altLang="en-US" sz="1200" dirty="0">
                <a:solidFill>
                  <a:schemeClr val="tx1"/>
                </a:solidFill>
              </a:rPr>
              <a:t>においが気になる方向けなど</a:t>
            </a:r>
            <a:endParaRPr lang="en-US" altLang="ja-JP" sz="1200" dirty="0">
              <a:solidFill>
                <a:schemeClr val="tx1"/>
              </a:solidFill>
            </a:endParaRPr>
          </a:p>
          <a:p>
            <a:pPr algn="ctr"/>
            <a:r>
              <a:rPr lang="ja-JP" altLang="en-US" sz="1200" dirty="0">
                <a:solidFill>
                  <a:schemeClr val="tx1"/>
                </a:solidFill>
              </a:rPr>
              <a:t>ユーザーの悩みに直結した訴求</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テキストでもいいですし、</a:t>
            </a:r>
            <a:r>
              <a:rPr lang="en-US" altLang="ja-JP" sz="1200" dirty="0">
                <a:solidFill>
                  <a:schemeClr val="tx1"/>
                </a:solidFill>
              </a:rPr>
              <a:t>5</a:t>
            </a:r>
            <a:r>
              <a:rPr lang="ja-JP" altLang="en-US" sz="1200" dirty="0">
                <a:solidFill>
                  <a:schemeClr val="tx1"/>
                </a:solidFill>
              </a:rPr>
              <a:t>角形の表にしてもいいです！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〇参考サイト</a:t>
            </a:r>
            <a:endParaRPr lang="en-US" altLang="ja-JP" sz="1200" dirty="0">
              <a:solidFill>
                <a:schemeClr val="tx1"/>
              </a:solidFill>
            </a:endParaRPr>
          </a:p>
          <a:p>
            <a:pPr algn="ctr"/>
            <a:r>
              <a:rPr lang="en-US" altLang="ja-JP" sz="1200" dirty="0">
                <a:solidFill>
                  <a:schemeClr val="tx1"/>
                </a:solidFill>
                <a:hlinkClick r:id="rId3"/>
              </a:rPr>
              <a:t>https://xn--t8j4aa4nminaf9l3bc5kpkweb0k.com/</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hlinkClick r:id="rId4"/>
              </a:rPr>
              <a:t>https://dogfood-researcher.com/ranking/synthesis-respon/</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p:txBody>
      </p:sp>
      <p:sp>
        <p:nvSpPr>
          <p:cNvPr id="12" name="矢印: 右 11">
            <a:extLst>
              <a:ext uri="{FF2B5EF4-FFF2-40B4-BE49-F238E27FC236}">
                <a16:creationId xmlns:a16="http://schemas.microsoft.com/office/drawing/2014/main" id="{09897D00-D3E3-4C0A-64B5-94B6AF69764A}"/>
              </a:ext>
            </a:extLst>
          </p:cNvPr>
          <p:cNvSpPr/>
          <p:nvPr/>
        </p:nvSpPr>
        <p:spPr>
          <a:xfrm>
            <a:off x="4730025" y="1688040"/>
            <a:ext cx="2273416" cy="939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F1B97A77-CEC5-6DB4-1EA4-A8D967765765}"/>
              </a:ext>
            </a:extLst>
          </p:cNvPr>
          <p:cNvPicPr>
            <a:picLocks noChangeAspect="1"/>
          </p:cNvPicPr>
          <p:nvPr/>
        </p:nvPicPr>
        <p:blipFill>
          <a:blip r:embed="rId5"/>
          <a:stretch>
            <a:fillRect/>
          </a:stretch>
        </p:blipFill>
        <p:spPr>
          <a:xfrm>
            <a:off x="6842192" y="5389179"/>
            <a:ext cx="1615010" cy="1238242"/>
          </a:xfrm>
          <a:prstGeom prst="rect">
            <a:avLst/>
          </a:prstGeom>
        </p:spPr>
      </p:pic>
      <p:pic>
        <p:nvPicPr>
          <p:cNvPr id="4" name="図 3">
            <a:extLst>
              <a:ext uri="{FF2B5EF4-FFF2-40B4-BE49-F238E27FC236}">
                <a16:creationId xmlns:a16="http://schemas.microsoft.com/office/drawing/2014/main" id="{5C80A517-897A-7B39-E1C8-80E24C67C800}"/>
              </a:ext>
            </a:extLst>
          </p:cNvPr>
          <p:cNvPicPr>
            <a:picLocks noChangeAspect="1"/>
          </p:cNvPicPr>
          <p:nvPr/>
        </p:nvPicPr>
        <p:blipFill>
          <a:blip r:embed="rId6"/>
          <a:stretch>
            <a:fillRect/>
          </a:stretch>
        </p:blipFill>
        <p:spPr>
          <a:xfrm>
            <a:off x="8378820" y="5945729"/>
            <a:ext cx="2710241" cy="776396"/>
          </a:xfrm>
          <a:prstGeom prst="rect">
            <a:avLst/>
          </a:prstGeom>
        </p:spPr>
      </p:pic>
    </p:spTree>
    <p:extLst>
      <p:ext uri="{BB962C8B-B14F-4D97-AF65-F5344CB8AC3E}">
        <p14:creationId xmlns:p14="http://schemas.microsoft.com/office/powerpoint/2010/main" val="32185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46AB2-B04A-88D8-E3AE-ED5103D11917}"/>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8CEF076-9430-A672-0000-1E851FF0FA30}"/>
              </a:ext>
            </a:extLst>
          </p:cNvPr>
          <p:cNvSpPr/>
          <p:nvPr/>
        </p:nvSpPr>
        <p:spPr>
          <a:xfrm>
            <a:off x="851184" y="230579"/>
            <a:ext cx="3203505" cy="7409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25000"/>
                  </a:schemeClr>
                </a:solidFill>
              </a:rPr>
              <a:t>ボタンの訴求</a:t>
            </a:r>
            <a:endParaRPr lang="en-US" altLang="ja-JP" b="1" dirty="0">
              <a:solidFill>
                <a:schemeClr val="bg2">
                  <a:lumMod val="25000"/>
                </a:schemeClr>
              </a:solidFill>
            </a:endParaRPr>
          </a:p>
        </p:txBody>
      </p:sp>
      <p:pic>
        <p:nvPicPr>
          <p:cNvPr id="7" name="図 6">
            <a:extLst>
              <a:ext uri="{FF2B5EF4-FFF2-40B4-BE49-F238E27FC236}">
                <a16:creationId xmlns:a16="http://schemas.microsoft.com/office/drawing/2014/main" id="{2501B540-5A11-AF9F-06B8-2E6F8C2473A0}"/>
              </a:ext>
            </a:extLst>
          </p:cNvPr>
          <p:cNvPicPr>
            <a:picLocks noChangeAspect="1"/>
          </p:cNvPicPr>
          <p:nvPr/>
        </p:nvPicPr>
        <p:blipFill>
          <a:blip r:embed="rId2"/>
          <a:stretch>
            <a:fillRect/>
          </a:stretch>
        </p:blipFill>
        <p:spPr>
          <a:xfrm>
            <a:off x="5355772" y="133491"/>
            <a:ext cx="5782482" cy="1200318"/>
          </a:xfrm>
          <a:prstGeom prst="rect">
            <a:avLst/>
          </a:prstGeom>
        </p:spPr>
      </p:pic>
      <p:pic>
        <p:nvPicPr>
          <p:cNvPr id="8" name="図 7">
            <a:extLst>
              <a:ext uri="{FF2B5EF4-FFF2-40B4-BE49-F238E27FC236}">
                <a16:creationId xmlns:a16="http://schemas.microsoft.com/office/drawing/2014/main" id="{B642A73A-D2F4-85D0-B935-918D9A3647EF}"/>
              </a:ext>
            </a:extLst>
          </p:cNvPr>
          <p:cNvPicPr>
            <a:picLocks noChangeAspect="1"/>
          </p:cNvPicPr>
          <p:nvPr/>
        </p:nvPicPr>
        <p:blipFill>
          <a:blip r:embed="rId2"/>
          <a:stretch>
            <a:fillRect/>
          </a:stretch>
        </p:blipFill>
        <p:spPr>
          <a:xfrm>
            <a:off x="4557486" y="2781053"/>
            <a:ext cx="7544516" cy="2026269"/>
          </a:xfrm>
          <a:prstGeom prst="rect">
            <a:avLst/>
          </a:prstGeom>
        </p:spPr>
      </p:pic>
      <p:sp>
        <p:nvSpPr>
          <p:cNvPr id="12" name="吹き出し: 角を丸めた四角形 11">
            <a:extLst>
              <a:ext uri="{FF2B5EF4-FFF2-40B4-BE49-F238E27FC236}">
                <a16:creationId xmlns:a16="http://schemas.microsoft.com/office/drawing/2014/main" id="{49C442E3-F847-40FD-7D67-A44D43D90058}"/>
              </a:ext>
            </a:extLst>
          </p:cNvPr>
          <p:cNvSpPr/>
          <p:nvPr/>
        </p:nvSpPr>
        <p:spPr>
          <a:xfrm>
            <a:off x="258357" y="2316662"/>
            <a:ext cx="3753398" cy="3037259"/>
          </a:xfrm>
          <a:prstGeom prst="wedgeRoundRectCallout">
            <a:avLst>
              <a:gd name="adj1" fmla="val 65463"/>
              <a:gd name="adj2" fmla="val -20611"/>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ボタンを光らせたり動きをつけるなどして</a:t>
            </a:r>
            <a:endParaRPr lang="en-US" altLang="ja-JP" sz="1200" dirty="0">
              <a:solidFill>
                <a:schemeClr val="tx1"/>
              </a:solidFill>
            </a:endParaRPr>
          </a:p>
          <a:p>
            <a:pPr algn="ctr"/>
            <a:r>
              <a:rPr lang="ja-JP" altLang="en-US" sz="1200" dirty="0">
                <a:solidFill>
                  <a:schemeClr val="tx1"/>
                </a:solidFill>
              </a:rPr>
              <a:t>目立たせたいです！</a:t>
            </a:r>
            <a:endParaRPr lang="en-US" altLang="ja-JP" sz="1200" dirty="0">
              <a:solidFill>
                <a:schemeClr val="tx1"/>
              </a:solidFill>
            </a:endParaRPr>
          </a:p>
          <a:p>
            <a:pPr algn="ctr"/>
            <a:r>
              <a:rPr lang="ja-JP" altLang="en-US" sz="1200" dirty="0">
                <a:solidFill>
                  <a:schemeClr val="tx1"/>
                </a:solidFill>
              </a:rPr>
              <a:t>あとはテキストサイズが小さいので、もっと大きくしてボタンを強調したいです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ボタンの訴求もできればアレンジをお願いします！</a:t>
            </a:r>
            <a:endParaRPr lang="en-US" altLang="ja-JP" sz="1200" dirty="0">
              <a:solidFill>
                <a:schemeClr val="tx1"/>
              </a:solidFill>
            </a:endParaRPr>
          </a:p>
          <a:p>
            <a:pPr algn="ctr"/>
            <a:endParaRPr lang="en-US" altLang="ja-JP" sz="1200" dirty="0">
              <a:solidFill>
                <a:schemeClr val="tx1"/>
              </a:solidFill>
            </a:endParaRPr>
          </a:p>
          <a:p>
            <a:pPr algn="ctr"/>
            <a:r>
              <a:rPr lang="ja-JP" altLang="en-US" sz="1200" dirty="0">
                <a:solidFill>
                  <a:schemeClr val="tx1"/>
                </a:solidFill>
              </a:rPr>
              <a:t>〇参考サイト</a:t>
            </a:r>
            <a:endParaRPr lang="en-US" altLang="ja-JP" sz="1200" dirty="0">
              <a:solidFill>
                <a:schemeClr val="tx1"/>
              </a:solidFill>
            </a:endParaRPr>
          </a:p>
          <a:p>
            <a:pPr algn="ctr"/>
            <a:r>
              <a:rPr lang="en-US" altLang="ja-JP" sz="1200" dirty="0">
                <a:solidFill>
                  <a:schemeClr val="tx1"/>
                </a:solidFill>
                <a:hlinkClick r:id="rId3"/>
              </a:rPr>
              <a:t>https://xn--t8j4aa4nminaf9l3bc5kpkweb0k.com/</a:t>
            </a:r>
            <a:r>
              <a:rPr lang="ja-JP" altLang="en-US" sz="1200" dirty="0">
                <a:solidFill>
                  <a:schemeClr val="tx1"/>
                </a:solidFill>
              </a:rPr>
              <a:t>　</a:t>
            </a:r>
            <a:endParaRPr lang="en-US" altLang="ja-JP" sz="1200" dirty="0">
              <a:solidFill>
                <a:schemeClr val="tx1"/>
              </a:solidFill>
            </a:endParaRPr>
          </a:p>
          <a:p>
            <a:pPr algn="ctr"/>
            <a:endParaRPr lang="en-US" altLang="ja-JP" sz="1200" dirty="0">
              <a:solidFill>
                <a:schemeClr val="tx1"/>
              </a:solidFill>
            </a:endParaRPr>
          </a:p>
          <a:p>
            <a:pPr algn="ctr"/>
            <a:r>
              <a:rPr lang="en-US" altLang="ja-JP" sz="1200" dirty="0">
                <a:solidFill>
                  <a:schemeClr val="tx1"/>
                </a:solidFill>
                <a:hlinkClick r:id="rId4"/>
              </a:rPr>
              <a:t>https://www.petfoodchannel.net/dog/lp1_top/</a:t>
            </a:r>
            <a:r>
              <a:rPr lang="ja-JP" altLang="en-US" sz="1200" dirty="0">
                <a:solidFill>
                  <a:schemeClr val="tx1"/>
                </a:solidFill>
              </a:rPr>
              <a:t>　</a:t>
            </a:r>
            <a:endParaRPr lang="en-US" altLang="ja-JP" sz="1200" dirty="0">
              <a:solidFill>
                <a:schemeClr val="tx1"/>
              </a:solidFill>
            </a:endParaRPr>
          </a:p>
        </p:txBody>
      </p:sp>
      <p:sp>
        <p:nvSpPr>
          <p:cNvPr id="9" name="矢印: 下 8">
            <a:extLst>
              <a:ext uri="{FF2B5EF4-FFF2-40B4-BE49-F238E27FC236}">
                <a16:creationId xmlns:a16="http://schemas.microsoft.com/office/drawing/2014/main" id="{4B961106-26DC-F37B-D9B6-3D3086D09152}"/>
              </a:ext>
            </a:extLst>
          </p:cNvPr>
          <p:cNvSpPr/>
          <p:nvPr/>
        </p:nvSpPr>
        <p:spPr>
          <a:xfrm>
            <a:off x="7968339" y="1550125"/>
            <a:ext cx="722811" cy="10798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6D161D0-42AC-FB89-103A-AAA857063845}"/>
              </a:ext>
            </a:extLst>
          </p:cNvPr>
          <p:cNvSpPr txBox="1"/>
          <p:nvPr/>
        </p:nvSpPr>
        <p:spPr>
          <a:xfrm>
            <a:off x="4432668" y="2490711"/>
            <a:ext cx="1132110" cy="369332"/>
          </a:xfrm>
          <a:prstGeom prst="rect">
            <a:avLst/>
          </a:prstGeom>
          <a:noFill/>
        </p:spPr>
        <p:txBody>
          <a:bodyPr wrap="square" rtlCol="0">
            <a:spAutoFit/>
          </a:bodyPr>
          <a:lstStyle/>
          <a:p>
            <a:r>
              <a:rPr kumimoji="1" lang="ja-JP" altLang="en-US" dirty="0"/>
              <a:t>例</a:t>
            </a:r>
          </a:p>
        </p:txBody>
      </p:sp>
      <p:pic>
        <p:nvPicPr>
          <p:cNvPr id="13" name="図 12">
            <a:extLst>
              <a:ext uri="{FF2B5EF4-FFF2-40B4-BE49-F238E27FC236}">
                <a16:creationId xmlns:a16="http://schemas.microsoft.com/office/drawing/2014/main" id="{F44332D7-25DE-6B03-E70D-7070EFB1BDCB}"/>
              </a:ext>
            </a:extLst>
          </p:cNvPr>
          <p:cNvPicPr>
            <a:picLocks noChangeAspect="1"/>
          </p:cNvPicPr>
          <p:nvPr/>
        </p:nvPicPr>
        <p:blipFill>
          <a:blip r:embed="rId5"/>
          <a:stretch>
            <a:fillRect/>
          </a:stretch>
        </p:blipFill>
        <p:spPr>
          <a:xfrm>
            <a:off x="7041240" y="3106176"/>
            <a:ext cx="2520765" cy="276264"/>
          </a:xfrm>
          <a:prstGeom prst="rect">
            <a:avLst/>
          </a:prstGeom>
        </p:spPr>
      </p:pic>
      <p:pic>
        <p:nvPicPr>
          <p:cNvPr id="18" name="図 17">
            <a:extLst>
              <a:ext uri="{FF2B5EF4-FFF2-40B4-BE49-F238E27FC236}">
                <a16:creationId xmlns:a16="http://schemas.microsoft.com/office/drawing/2014/main" id="{632552A7-A2E6-7D71-4F76-2832D3F0A8F4}"/>
              </a:ext>
            </a:extLst>
          </p:cNvPr>
          <p:cNvPicPr>
            <a:picLocks noChangeAspect="1"/>
          </p:cNvPicPr>
          <p:nvPr/>
        </p:nvPicPr>
        <p:blipFill>
          <a:blip r:embed="rId6"/>
          <a:stretch>
            <a:fillRect/>
          </a:stretch>
        </p:blipFill>
        <p:spPr>
          <a:xfrm>
            <a:off x="6993344" y="3729334"/>
            <a:ext cx="2616559" cy="590632"/>
          </a:xfrm>
          <a:prstGeom prst="rect">
            <a:avLst/>
          </a:prstGeom>
        </p:spPr>
      </p:pic>
      <p:sp>
        <p:nvSpPr>
          <p:cNvPr id="21" name="テキスト ボックス 20">
            <a:extLst>
              <a:ext uri="{FF2B5EF4-FFF2-40B4-BE49-F238E27FC236}">
                <a16:creationId xmlns:a16="http://schemas.microsoft.com/office/drawing/2014/main" id="{7D20BE54-8B90-BAEB-4883-DE40AC5E864A}"/>
              </a:ext>
            </a:extLst>
          </p:cNvPr>
          <p:cNvSpPr txBox="1"/>
          <p:nvPr/>
        </p:nvSpPr>
        <p:spPr>
          <a:xfrm>
            <a:off x="5760718" y="2906905"/>
            <a:ext cx="5860864" cy="523220"/>
          </a:xfrm>
          <a:prstGeom prst="rect">
            <a:avLst/>
          </a:prstGeom>
          <a:noFill/>
        </p:spPr>
        <p:txBody>
          <a:bodyPr wrap="square" rtlCol="0">
            <a:spAutoFit/>
          </a:bodyPr>
          <a:lstStyle/>
          <a:p>
            <a:r>
              <a:rPr kumimoji="1" lang="ja-JP" altLang="en-US" sz="2800" b="1" dirty="0"/>
              <a:t>＼累計販売数</a:t>
            </a:r>
            <a:r>
              <a:rPr kumimoji="1" lang="en-US" altLang="ja-JP" sz="2800" b="1" dirty="0"/>
              <a:t>450</a:t>
            </a:r>
            <a:r>
              <a:rPr kumimoji="1" lang="ja-JP" altLang="en-US" sz="2800" b="1" dirty="0"/>
              <a:t>万個を突破！／</a:t>
            </a:r>
          </a:p>
        </p:txBody>
      </p:sp>
      <p:sp>
        <p:nvSpPr>
          <p:cNvPr id="24" name="テキスト ボックス 23">
            <a:extLst>
              <a:ext uri="{FF2B5EF4-FFF2-40B4-BE49-F238E27FC236}">
                <a16:creationId xmlns:a16="http://schemas.microsoft.com/office/drawing/2014/main" id="{C4314498-2CBD-7F31-A855-5133CDE23B74}"/>
              </a:ext>
            </a:extLst>
          </p:cNvPr>
          <p:cNvSpPr txBox="1"/>
          <p:nvPr/>
        </p:nvSpPr>
        <p:spPr>
          <a:xfrm>
            <a:off x="5399312" y="3629396"/>
            <a:ext cx="5860864" cy="954107"/>
          </a:xfrm>
          <a:prstGeom prst="rect">
            <a:avLst/>
          </a:prstGeom>
          <a:noFill/>
        </p:spPr>
        <p:txBody>
          <a:bodyPr wrap="square" rtlCol="0">
            <a:spAutoFit/>
          </a:bodyPr>
          <a:lstStyle/>
          <a:p>
            <a:pPr algn="ctr"/>
            <a:r>
              <a:rPr lang="en-US" altLang="ja-JP" sz="2800" b="1" dirty="0">
                <a:solidFill>
                  <a:schemeClr val="bg1"/>
                </a:solidFill>
              </a:rPr>
              <a:t>100</a:t>
            </a:r>
            <a:r>
              <a:rPr lang="ja-JP" altLang="en-US" sz="2800" b="1" dirty="0">
                <a:solidFill>
                  <a:schemeClr val="bg1"/>
                </a:solidFill>
              </a:rPr>
              <a:t>万人の愛犬家に選ばれた</a:t>
            </a:r>
            <a:endParaRPr lang="en-US" altLang="ja-JP" sz="2800" b="1" dirty="0">
              <a:solidFill>
                <a:schemeClr val="bg1"/>
              </a:solidFill>
            </a:endParaRPr>
          </a:p>
          <a:p>
            <a:pPr algn="ctr"/>
            <a:r>
              <a:rPr lang="ja-JP" altLang="en-US" sz="2800" b="1" dirty="0">
                <a:solidFill>
                  <a:schemeClr val="bg1"/>
                </a:solidFill>
              </a:rPr>
              <a:t>モグワン</a:t>
            </a:r>
            <a:endParaRPr kumimoji="1" lang="ja-JP" altLang="en-US" sz="2800" b="1" dirty="0">
              <a:solidFill>
                <a:schemeClr val="bg1"/>
              </a:solidFill>
            </a:endParaRPr>
          </a:p>
        </p:txBody>
      </p:sp>
      <p:pic>
        <p:nvPicPr>
          <p:cNvPr id="28" name="図 27">
            <a:extLst>
              <a:ext uri="{FF2B5EF4-FFF2-40B4-BE49-F238E27FC236}">
                <a16:creationId xmlns:a16="http://schemas.microsoft.com/office/drawing/2014/main" id="{F8155356-65BE-3584-8F3F-26AEAFC64BBB}"/>
              </a:ext>
            </a:extLst>
          </p:cNvPr>
          <p:cNvPicPr>
            <a:picLocks noChangeAspect="1"/>
          </p:cNvPicPr>
          <p:nvPr/>
        </p:nvPicPr>
        <p:blipFill>
          <a:blip r:embed="rId2"/>
          <a:stretch>
            <a:fillRect/>
          </a:stretch>
        </p:blipFill>
        <p:spPr>
          <a:xfrm>
            <a:off x="4557486" y="4873845"/>
            <a:ext cx="7544516" cy="2026269"/>
          </a:xfrm>
          <a:prstGeom prst="rect">
            <a:avLst/>
          </a:prstGeom>
        </p:spPr>
      </p:pic>
      <p:pic>
        <p:nvPicPr>
          <p:cNvPr id="38" name="図 37">
            <a:extLst>
              <a:ext uri="{FF2B5EF4-FFF2-40B4-BE49-F238E27FC236}">
                <a16:creationId xmlns:a16="http://schemas.microsoft.com/office/drawing/2014/main" id="{0DC8787B-29B2-483C-7637-D0A1716663AB}"/>
              </a:ext>
            </a:extLst>
          </p:cNvPr>
          <p:cNvPicPr>
            <a:picLocks noChangeAspect="1"/>
          </p:cNvPicPr>
          <p:nvPr/>
        </p:nvPicPr>
        <p:blipFill>
          <a:blip r:embed="rId5"/>
          <a:stretch>
            <a:fillRect/>
          </a:stretch>
        </p:blipFill>
        <p:spPr>
          <a:xfrm>
            <a:off x="7041240" y="5198968"/>
            <a:ext cx="2520765" cy="276264"/>
          </a:xfrm>
          <a:prstGeom prst="rect">
            <a:avLst/>
          </a:prstGeom>
        </p:spPr>
      </p:pic>
      <p:pic>
        <p:nvPicPr>
          <p:cNvPr id="41" name="図 40">
            <a:extLst>
              <a:ext uri="{FF2B5EF4-FFF2-40B4-BE49-F238E27FC236}">
                <a16:creationId xmlns:a16="http://schemas.microsoft.com/office/drawing/2014/main" id="{C1199905-3B42-0729-B0B1-30D4EE2CC7BF}"/>
              </a:ext>
            </a:extLst>
          </p:cNvPr>
          <p:cNvPicPr>
            <a:picLocks noChangeAspect="1"/>
          </p:cNvPicPr>
          <p:nvPr/>
        </p:nvPicPr>
        <p:blipFill>
          <a:blip r:embed="rId6"/>
          <a:stretch>
            <a:fillRect/>
          </a:stretch>
        </p:blipFill>
        <p:spPr>
          <a:xfrm>
            <a:off x="6993344" y="5822126"/>
            <a:ext cx="2616559" cy="590632"/>
          </a:xfrm>
          <a:prstGeom prst="rect">
            <a:avLst/>
          </a:prstGeom>
        </p:spPr>
      </p:pic>
      <p:sp>
        <p:nvSpPr>
          <p:cNvPr id="42" name="テキスト ボックス 41">
            <a:extLst>
              <a:ext uri="{FF2B5EF4-FFF2-40B4-BE49-F238E27FC236}">
                <a16:creationId xmlns:a16="http://schemas.microsoft.com/office/drawing/2014/main" id="{50E33560-F505-2C57-E473-C13CD47455B1}"/>
              </a:ext>
            </a:extLst>
          </p:cNvPr>
          <p:cNvSpPr txBox="1"/>
          <p:nvPr/>
        </p:nvSpPr>
        <p:spPr>
          <a:xfrm>
            <a:off x="5564778" y="4999697"/>
            <a:ext cx="6056804" cy="523220"/>
          </a:xfrm>
          <a:prstGeom prst="rect">
            <a:avLst/>
          </a:prstGeom>
          <a:noFill/>
        </p:spPr>
        <p:txBody>
          <a:bodyPr wrap="square" rtlCol="0">
            <a:spAutoFit/>
          </a:bodyPr>
          <a:lstStyle/>
          <a:p>
            <a:r>
              <a:rPr kumimoji="1" lang="ja-JP" altLang="en-US" sz="2800" b="1" dirty="0"/>
              <a:t>＼メディアや</a:t>
            </a:r>
            <a:r>
              <a:rPr kumimoji="1" lang="en-US" altLang="ja-JP" sz="2800" b="1" dirty="0"/>
              <a:t>SNS</a:t>
            </a:r>
            <a:r>
              <a:rPr kumimoji="1" lang="ja-JP" altLang="en-US" sz="2800" b="1" dirty="0"/>
              <a:t>で話題沸騰中！／</a:t>
            </a:r>
          </a:p>
        </p:txBody>
      </p:sp>
      <p:sp>
        <p:nvSpPr>
          <p:cNvPr id="43" name="テキスト ボックス 42">
            <a:extLst>
              <a:ext uri="{FF2B5EF4-FFF2-40B4-BE49-F238E27FC236}">
                <a16:creationId xmlns:a16="http://schemas.microsoft.com/office/drawing/2014/main" id="{C0F6BBC2-E6AC-F7CA-925B-BE66814B7312}"/>
              </a:ext>
            </a:extLst>
          </p:cNvPr>
          <p:cNvSpPr txBox="1"/>
          <p:nvPr/>
        </p:nvSpPr>
        <p:spPr>
          <a:xfrm>
            <a:off x="5399312" y="5722188"/>
            <a:ext cx="5860864" cy="954107"/>
          </a:xfrm>
          <a:prstGeom prst="rect">
            <a:avLst/>
          </a:prstGeom>
          <a:noFill/>
        </p:spPr>
        <p:txBody>
          <a:bodyPr wrap="square" rtlCol="0">
            <a:spAutoFit/>
          </a:bodyPr>
          <a:lstStyle/>
          <a:p>
            <a:pPr algn="ctr"/>
            <a:r>
              <a:rPr lang="ja-JP" altLang="en-US" sz="2800" b="1" dirty="0">
                <a:solidFill>
                  <a:schemeClr val="bg1"/>
                </a:solidFill>
              </a:rPr>
              <a:t>週間ランキング</a:t>
            </a:r>
            <a:r>
              <a:rPr lang="en-US" altLang="ja-JP" sz="2800" b="1" dirty="0">
                <a:solidFill>
                  <a:schemeClr val="bg1"/>
                </a:solidFill>
              </a:rPr>
              <a:t>1</a:t>
            </a:r>
            <a:r>
              <a:rPr lang="ja-JP" altLang="en-US" sz="2800" b="1" dirty="0">
                <a:solidFill>
                  <a:schemeClr val="bg1"/>
                </a:solidFill>
              </a:rPr>
              <a:t>位にも輝いた</a:t>
            </a:r>
            <a:endParaRPr lang="en-US" altLang="ja-JP" sz="2800" b="1" dirty="0">
              <a:solidFill>
                <a:schemeClr val="bg1"/>
              </a:solidFill>
            </a:endParaRPr>
          </a:p>
          <a:p>
            <a:pPr algn="ctr"/>
            <a:r>
              <a:rPr kumimoji="1" lang="ja-JP" altLang="en-US" sz="2800" b="1" dirty="0">
                <a:solidFill>
                  <a:schemeClr val="bg1"/>
                </a:solidFill>
              </a:rPr>
              <a:t>このこのごはん</a:t>
            </a:r>
          </a:p>
        </p:txBody>
      </p:sp>
    </p:spTree>
    <p:extLst>
      <p:ext uri="{BB962C8B-B14F-4D97-AF65-F5344CB8AC3E}">
        <p14:creationId xmlns:p14="http://schemas.microsoft.com/office/powerpoint/2010/main" val="27279890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11875</TotalTime>
  <Words>392</Words>
  <Application>Microsoft Office PowerPoint</Application>
  <PresentationFormat>ワイド画面</PresentationFormat>
  <Paragraphs>65</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ドッグフード ランキングLP指示書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東晶 十六</dc:creator>
  <cp:lastModifiedBy>善仁 谷</cp:lastModifiedBy>
  <cp:revision>45</cp:revision>
  <dcterms:created xsi:type="dcterms:W3CDTF">2021-12-21T06:28:11Z</dcterms:created>
  <dcterms:modified xsi:type="dcterms:W3CDTF">2024-05-13T08:57:24Z</dcterms:modified>
</cp:coreProperties>
</file>